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Montserrat"/>
      <p:regular r:id="rId41"/>
      <p:bold r:id="rId42"/>
      <p:italic r:id="rId43"/>
      <p:boldItalic r:id="rId44"/>
    </p:embeddedFont>
    <p:embeddedFont>
      <p:font typeface="Helvetica Neue"/>
      <p:regular r:id="rId45"/>
      <p:bold r:id="rId46"/>
      <p:italic r:id="rId47"/>
      <p:boldItalic r:id="rId48"/>
    </p:embeddedFont>
    <p:embeddedFont>
      <p:font typeface="Helvetica Neue Light"/>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Montserrat-bold.fntdata"/><Relationship Id="rId41" Type="http://schemas.openxmlformats.org/officeDocument/2006/relationships/font" Target="fonts/Montserrat-regular.fntdata"/><Relationship Id="rId44" Type="http://schemas.openxmlformats.org/officeDocument/2006/relationships/font" Target="fonts/Montserrat-boldItalic.fntdata"/><Relationship Id="rId43" Type="http://schemas.openxmlformats.org/officeDocument/2006/relationships/font" Target="fonts/Montserrat-italic.fntdata"/><Relationship Id="rId46" Type="http://schemas.openxmlformats.org/officeDocument/2006/relationships/font" Target="fonts/HelveticaNeue-bold.fntdata"/><Relationship Id="rId45" Type="http://schemas.openxmlformats.org/officeDocument/2006/relationships/font" Target="fonts/HelveticaNeue-regular.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HelveticaNeue-boldItalic.fntdata"/><Relationship Id="rId47" Type="http://schemas.openxmlformats.org/officeDocument/2006/relationships/font" Target="fonts/HelveticaNeue-italic.fntdata"/><Relationship Id="rId49" Type="http://schemas.openxmlformats.org/officeDocument/2006/relationships/font" Target="fonts/HelveticaNeueLight-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HelveticaNeueLight-italic.fntdata"/><Relationship Id="rId50" Type="http://schemas.openxmlformats.org/officeDocument/2006/relationships/font" Target="fonts/HelveticaNeueLight-bold.fntdata"/><Relationship Id="rId52" Type="http://schemas.openxmlformats.org/officeDocument/2006/relationships/font" Target="fonts/HelveticaNeue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pminder.org/"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44d3b1f77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44d3b1f77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Uy que flash</a:t>
            </a:r>
            <a:endParaRPr sz="36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44d3b1f770_0_1487: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44d3b1f770_0_1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Hay </a:t>
            </a:r>
            <a:r>
              <a:rPr b="1" lang="es-419" sz="3600"/>
              <a:t>extensiones</a:t>
            </a:r>
            <a:r>
              <a:rPr lang="es-419" sz="3600"/>
              <a:t> para ver con diferentes falencias visuales.</a:t>
            </a:r>
            <a:endParaRPr sz="3600"/>
          </a:p>
          <a:p>
            <a:pPr indent="0" lvl="0" marL="0" rtl="0" algn="l">
              <a:spcBef>
                <a:spcPts val="0"/>
              </a:spcBef>
              <a:spcAft>
                <a:spcPts val="0"/>
              </a:spcAft>
              <a:buClr>
                <a:schemeClr val="dk1"/>
              </a:buClr>
              <a:buSzPts val="1100"/>
              <a:buFont typeface="Arial"/>
              <a:buNone/>
            </a:pPr>
            <a:r>
              <a:rPr lang="es-419" sz="3600" u="sng">
                <a:solidFill>
                  <a:schemeClr val="hlink"/>
                </a:solidFill>
                <a:hlinkClick r:id="rId2"/>
              </a:rPr>
              <a:t>https://www.gapminder.org/</a:t>
            </a:r>
            <a:r>
              <a:rPr lang="es-419" sz="3600">
                <a:solidFill>
                  <a:schemeClr val="dk1"/>
                </a:solidFill>
              </a:rPr>
              <a:t> página desmitificadora de “mitos” sociales.</a:t>
            </a:r>
            <a:endParaRPr sz="3600">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44d3b1f770_0_1139: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44d3b1f770_0_1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Bien, veamos algunos ejemplos.</a:t>
            </a:r>
            <a:endParaRPr sz="3600"/>
          </a:p>
          <a:p>
            <a:pPr indent="0" lvl="0" marL="0" rtl="0" algn="l">
              <a:spcBef>
                <a:spcPts val="0"/>
              </a:spcBef>
              <a:spcAft>
                <a:spcPts val="0"/>
              </a:spcAft>
              <a:buNone/>
            </a:pPr>
            <a:r>
              <a:rPr lang="es-419" sz="3600"/>
              <a:t>Primero veamos este fragmento de esta charla TED</a:t>
            </a:r>
            <a:endParaRPr sz="3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44d3b1f770_0_1572: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44d3b1f770_0_1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s-419" sz="3600">
                <a:solidFill>
                  <a:schemeClr val="dk1"/>
                </a:solidFill>
                <a:highlight>
                  <a:srgbClr val="FFFFFF"/>
                </a:highlight>
              </a:rPr>
              <a:t>Ernesto Sirolli profesor italiano que actúa en el área de desarrollo económico local</a:t>
            </a:r>
            <a:endParaRPr sz="3600">
              <a:solidFill>
                <a:schemeClr val="dk1"/>
              </a:solidFill>
              <a:highlight>
                <a:srgbClr val="FFFFFF"/>
              </a:highlight>
            </a:endParaRPr>
          </a:p>
          <a:p>
            <a:pPr indent="0" lvl="0" marL="0" rtl="0" algn="l">
              <a:spcBef>
                <a:spcPts val="0"/>
              </a:spcBef>
              <a:spcAft>
                <a:spcPts val="0"/>
              </a:spcAft>
              <a:buNone/>
            </a:pPr>
            <a:r>
              <a:t/>
            </a:r>
            <a:endParaRPr sz="3600"/>
          </a:p>
          <a:p>
            <a:pPr indent="0" lvl="0" marL="0" rtl="0" algn="l">
              <a:spcBef>
                <a:spcPts val="0"/>
              </a:spcBef>
              <a:spcAft>
                <a:spcPts val="0"/>
              </a:spcAft>
              <a:buNone/>
            </a:pPr>
            <a:r>
              <a:rPr lang="es-419" sz="3600"/>
              <a:t>https://www.ted.com/talks/ernesto_sirolli_want_to_help_someone_shut_up_and_listen/transcript?language=es&amp;subtitle=es</a:t>
            </a:r>
            <a:endParaRPr sz="36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44d3b1f770_0_1594: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44d3b1f770_0_1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44d3b1f770_0_1577: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44d3b1f770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44d3b1f770_0_1288: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44d3b1f770_0_1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44d3b1f770_0_1586: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44d3b1f770_0_1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solidFill>
                  <a:schemeClr val="dk1"/>
                </a:solidFill>
              </a:rPr>
              <a:t>Que pasaría si el 100% de los docentes de la carrera de arquitectura estuvieran en sillas de rueda, o fuera ciegos, o tuvieran capacidades diferentes?</a:t>
            </a:r>
            <a:endParaRPr sz="36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45f3d5b811_0_0: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45f3d5b81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Que falla en éste diseño? Se hizo desde el lado de lo estético, de lo simpático. Claramente no desde el lado de uso.</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44d3b1f770_0_2180: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44d3b1f770_0_2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44d3b1f770_0_1294: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44d3b1f770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44d3b1f770_0_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44d3b1f770_0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44d3b1f770_0_1143: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44d3b1f770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Esta gente lo que hizo fue incorporar su diseño a la cultura local, y no viceversa.</a:t>
            </a:r>
            <a:endParaRPr sz="36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45d9687ba9_1_0: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45d9687ba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44d3b1f770_0_1582: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44d3b1f770_0_1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Lograron descubrir el problema viendo una operación no hablando.</a:t>
            </a:r>
            <a:endParaRPr sz="3600"/>
          </a:p>
          <a:p>
            <a:pPr indent="0" lvl="0" marL="0" rtl="0" algn="l">
              <a:spcBef>
                <a:spcPts val="0"/>
              </a:spcBef>
              <a:spcAft>
                <a:spcPts val="0"/>
              </a:spcAft>
              <a:buNone/>
            </a:pPr>
            <a:r>
              <a:rPr lang="es-419" sz="3600"/>
              <a:t>https://www.delve.com/</a:t>
            </a:r>
            <a:endParaRPr sz="3600"/>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44d3b1f770_0_1749: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44d3b1f77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La primera parte del ToPoPo, y del desarrollo de cualquier producto, es poder </a:t>
            </a:r>
            <a:r>
              <a:rPr b="1" lang="es-419" sz="3600"/>
              <a:t>conocer al usuario</a:t>
            </a:r>
            <a:r>
              <a:rPr lang="es-419" sz="3600"/>
              <a:t>. Para ésto, existen </a:t>
            </a:r>
            <a:r>
              <a:rPr b="1" lang="es-419" sz="3600"/>
              <a:t>diferentes herramientas</a:t>
            </a:r>
            <a:r>
              <a:rPr lang="es-419" sz="3600"/>
              <a:t>, hoy vamos a ver una de ellas que es el </a:t>
            </a:r>
            <a:r>
              <a:rPr b="1" lang="es-419" sz="3600"/>
              <a:t>Mapa de Empatía</a:t>
            </a:r>
            <a:r>
              <a:rPr lang="es-419" sz="3600"/>
              <a:t>. Pero primero, veamos cómo suelen estar disponible la información</a:t>
            </a:r>
            <a:endParaRPr sz="3600"/>
          </a:p>
          <a:p>
            <a:pPr indent="0" lvl="0" marL="0" rtl="0" algn="l">
              <a:spcBef>
                <a:spcPts val="0"/>
              </a:spcBef>
              <a:spcAft>
                <a:spcPts val="0"/>
              </a:spcAft>
              <a:buNone/>
            </a:pPr>
            <a:r>
              <a:t/>
            </a:r>
            <a:endParaRPr sz="28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44d3b1f770_0_1745: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44d3b1f770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3600">
                <a:solidFill>
                  <a:schemeClr val="dk1"/>
                </a:solidFill>
              </a:rPr>
              <a:t>Cuando estamos trabajando en algún </a:t>
            </a:r>
            <a:r>
              <a:rPr b="1" lang="es-419" sz="3600">
                <a:solidFill>
                  <a:schemeClr val="dk1"/>
                </a:solidFill>
              </a:rPr>
              <a:t>campo de investigación</a:t>
            </a:r>
            <a:r>
              <a:rPr lang="es-419" sz="3600">
                <a:solidFill>
                  <a:schemeClr val="dk1"/>
                </a:solidFill>
              </a:rPr>
              <a:t>, es importante poder tener en claro que vamos a ser </a:t>
            </a:r>
            <a:r>
              <a:rPr b="1" lang="es-419" sz="3600">
                <a:solidFill>
                  <a:schemeClr val="dk1"/>
                </a:solidFill>
              </a:rPr>
              <a:t>afectados</a:t>
            </a:r>
            <a:r>
              <a:rPr lang="es-419" sz="3600">
                <a:solidFill>
                  <a:schemeClr val="dk1"/>
                </a:solidFill>
              </a:rPr>
              <a:t> por el mismo. Mis supuestos, creencias, preconceptos, van a estar siempre dando vueltas. </a:t>
            </a:r>
            <a:r>
              <a:rPr b="1" lang="es-419" sz="3600">
                <a:solidFill>
                  <a:schemeClr val="dk1"/>
                </a:solidFill>
              </a:rPr>
              <a:t>Mireya Juarez (experta en diseño estratégico e innovación)</a:t>
            </a:r>
            <a:r>
              <a:rPr lang="es-419" sz="3600">
                <a:solidFill>
                  <a:schemeClr val="dk1"/>
                </a:solidFill>
              </a:rPr>
              <a:t>: por lo que es una buena idea tener diferenciados </a:t>
            </a:r>
            <a:r>
              <a:rPr b="1" lang="es-419" sz="3600">
                <a:solidFill>
                  <a:schemeClr val="dk1"/>
                </a:solidFill>
              </a:rPr>
              <a:t>dos cuadernos</a:t>
            </a:r>
            <a:r>
              <a:rPr lang="es-419" sz="3600">
                <a:solidFill>
                  <a:schemeClr val="dk1"/>
                </a:solidFill>
              </a:rPr>
              <a:t> de notas: uno para anotar lo que sucede en el campo, y otro para anotar lo que me pasa a mi con el campo. De manera de intentar </a:t>
            </a:r>
            <a:r>
              <a:rPr b="1" lang="es-419" sz="3600">
                <a:solidFill>
                  <a:schemeClr val="dk1"/>
                </a:solidFill>
              </a:rPr>
              <a:t>“contaminar” lo menos posible el campo de estudio con mis subjetividades, opiniones, creencias, etc..</a:t>
            </a:r>
            <a:endParaRPr b="1" sz="3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44d3b1f770_0_1819: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44d3b1f770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Ahora si, pasemos al mapa de empatía</a:t>
            </a:r>
            <a:endParaRPr sz="36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44d3b1f770_0_1876: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44d3b1f770_0_1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44d3b1f770_0_1931: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44d3b1f770_0_1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t>¿Cómo se comporta habitualmente en público?</a:t>
            </a:r>
            <a:endParaRPr sz="3600"/>
          </a:p>
          <a:p>
            <a:pPr indent="0" lvl="0" marL="0" rtl="0" algn="l">
              <a:spcBef>
                <a:spcPts val="0"/>
              </a:spcBef>
              <a:spcAft>
                <a:spcPts val="0"/>
              </a:spcAft>
              <a:buClr>
                <a:schemeClr val="dk1"/>
              </a:buClr>
              <a:buSzPts val="1100"/>
              <a:buFont typeface="Arial"/>
              <a:buNone/>
            </a:pPr>
            <a:r>
              <a:rPr lang="es-419" sz="3600"/>
              <a:t>¿Qué dice que le importa? </a:t>
            </a:r>
            <a:endParaRPr sz="3600"/>
          </a:p>
          <a:p>
            <a:pPr indent="0" lvl="0" marL="0" rtl="0" algn="l">
              <a:spcBef>
                <a:spcPts val="0"/>
              </a:spcBef>
              <a:spcAft>
                <a:spcPts val="0"/>
              </a:spcAft>
              <a:buClr>
                <a:schemeClr val="dk1"/>
              </a:buClr>
              <a:buSzPts val="1100"/>
              <a:buFont typeface="Arial"/>
              <a:buNone/>
            </a:pPr>
            <a:r>
              <a:rPr lang="es-419" sz="3600"/>
              <a:t>¿Con quién habla?  ¿Influencia a alguien?</a:t>
            </a:r>
            <a:endParaRPr sz="3600"/>
          </a:p>
          <a:p>
            <a:pPr indent="0" lvl="0" marL="0" rtl="0" algn="l">
              <a:spcBef>
                <a:spcPts val="0"/>
              </a:spcBef>
              <a:spcAft>
                <a:spcPts val="0"/>
              </a:spcAft>
              <a:buNone/>
            </a:pPr>
            <a:r>
              <a:rPr lang="es-419" sz="3600"/>
              <a:t>¿Existen diferencias entre lo que dice y lo que piensa?</a:t>
            </a:r>
            <a:endParaRPr sz="3600"/>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44d3b1f770_0_1965: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44d3b1f770_0_1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t>¿Cuál es su entorno?</a:t>
            </a:r>
            <a:endParaRPr sz="3600"/>
          </a:p>
          <a:p>
            <a:pPr indent="0" lvl="0" marL="0" rtl="0" algn="l">
              <a:spcBef>
                <a:spcPts val="0"/>
              </a:spcBef>
              <a:spcAft>
                <a:spcPts val="0"/>
              </a:spcAft>
              <a:buClr>
                <a:schemeClr val="dk1"/>
              </a:buClr>
              <a:buSzPts val="1100"/>
              <a:buFont typeface="Arial"/>
              <a:buNone/>
            </a:pPr>
            <a:r>
              <a:rPr lang="es-419" sz="3600"/>
              <a:t>¿A qué tipo de inputs está expuesto?</a:t>
            </a:r>
            <a:endParaRPr sz="3600"/>
          </a:p>
          <a:p>
            <a:pPr indent="0" lvl="0" marL="0" rtl="0" algn="l">
              <a:spcBef>
                <a:spcPts val="0"/>
              </a:spcBef>
              <a:spcAft>
                <a:spcPts val="0"/>
              </a:spcAft>
              <a:buClr>
                <a:schemeClr val="dk1"/>
              </a:buClr>
              <a:buSzPts val="1100"/>
              <a:buFont typeface="Arial"/>
              <a:buNone/>
            </a:pPr>
            <a:r>
              <a:rPr lang="es-419" sz="3600"/>
              <a:t>¿Quiénes son las personas clave de su entorno?</a:t>
            </a:r>
            <a:endParaRPr sz="3600"/>
          </a:p>
          <a:p>
            <a:pPr indent="0" lvl="0" marL="0" rtl="0" algn="l">
              <a:spcBef>
                <a:spcPts val="0"/>
              </a:spcBef>
              <a:spcAft>
                <a:spcPts val="0"/>
              </a:spcAft>
              <a:buNone/>
            </a:pPr>
            <a:r>
              <a:rPr lang="es-419" sz="3600"/>
              <a:t>¿A qué tipo de problemas se enfrenta?</a:t>
            </a:r>
            <a:endParaRPr sz="36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44d3b1f770_0_1994: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44d3b1f770_0_1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t>¿Qué es lo que escucha en su entorno (aprendizaje, </a:t>
            </a:r>
            <a:endParaRPr sz="3600"/>
          </a:p>
          <a:p>
            <a:pPr indent="0" lvl="0" marL="0" rtl="0" algn="l">
              <a:spcBef>
                <a:spcPts val="0"/>
              </a:spcBef>
              <a:spcAft>
                <a:spcPts val="0"/>
              </a:spcAft>
              <a:buClr>
                <a:schemeClr val="dk1"/>
              </a:buClr>
              <a:buSzPts val="1100"/>
              <a:buFont typeface="Arial"/>
              <a:buNone/>
            </a:pPr>
            <a:r>
              <a:rPr lang="es-419" sz="3600"/>
              <a:t>profesional, familiar, esparcimiento)?</a:t>
            </a:r>
            <a:endParaRPr sz="3600"/>
          </a:p>
          <a:p>
            <a:pPr indent="0" lvl="0" marL="0" rtl="0" algn="l">
              <a:spcBef>
                <a:spcPts val="0"/>
              </a:spcBef>
              <a:spcAft>
                <a:spcPts val="0"/>
              </a:spcAft>
              <a:buClr>
                <a:schemeClr val="dk1"/>
              </a:buClr>
              <a:buSzPts val="1100"/>
              <a:buFont typeface="Arial"/>
              <a:buNone/>
            </a:pPr>
            <a:r>
              <a:rPr lang="es-419" sz="3600"/>
              <a:t>¿Qué le dicen sus amigos y familia?</a:t>
            </a:r>
            <a:endParaRPr sz="3600"/>
          </a:p>
          <a:p>
            <a:pPr indent="0" lvl="0" marL="0" rtl="0" algn="l">
              <a:spcBef>
                <a:spcPts val="0"/>
              </a:spcBef>
              <a:spcAft>
                <a:spcPts val="0"/>
              </a:spcAft>
              <a:buClr>
                <a:schemeClr val="dk1"/>
              </a:buClr>
              <a:buSzPts val="1100"/>
              <a:buFont typeface="Arial"/>
              <a:buNone/>
            </a:pPr>
            <a:r>
              <a:rPr lang="es-419" sz="3600"/>
              <a:t>¿Quiénes son sus principales influenciadores?</a:t>
            </a:r>
            <a:endParaRPr sz="3600"/>
          </a:p>
          <a:p>
            <a:pPr indent="0" lvl="0" marL="0" rtl="0" algn="l">
              <a:spcBef>
                <a:spcPts val="0"/>
              </a:spcBef>
              <a:spcAft>
                <a:spcPts val="0"/>
              </a:spcAft>
              <a:buNone/>
            </a:pPr>
            <a:r>
              <a:rPr lang="es-419" sz="3600"/>
              <a:t>¿Cómo lo hacen? ¿A través de qué medios?</a:t>
            </a:r>
            <a:endParaRPr sz="36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44d3b1f770_0_89: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44d3b1f77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Qué hicimos, cómo llegamos.</a:t>
            </a:r>
            <a:endParaRPr sz="3600"/>
          </a:p>
          <a:p>
            <a:pPr indent="0" lvl="0" marL="0" rtl="0" algn="l">
              <a:spcBef>
                <a:spcPts val="0"/>
              </a:spcBef>
              <a:spcAft>
                <a:spcPts val="0"/>
              </a:spcAft>
              <a:buNone/>
            </a:pPr>
            <a:r>
              <a:rPr lang="es-419" sz="3600"/>
              <a:t>1er momento de lo que vive todos los días: violencia en el barrio y con la policía.</a:t>
            </a:r>
            <a:br>
              <a:rPr lang="es-419" sz="3600"/>
            </a:br>
            <a:r>
              <a:rPr lang="es-419" sz="3600"/>
              <a:t>Aún así apuesta al proyecto colectivo, ganando menos. (</a:t>
            </a:r>
            <a:r>
              <a:rPr b="1" lang="es-419" sz="3600"/>
              <a:t>empatía, con el medio ambiente, aún con una realidad tan dificil</a:t>
            </a:r>
            <a:r>
              <a:rPr lang="es-419" sz="3600"/>
              <a:t>)</a:t>
            </a:r>
            <a:br>
              <a:rPr lang="es-419" sz="3600"/>
            </a:br>
            <a:r>
              <a:rPr lang="es-419" sz="3600"/>
              <a:t>El cierre: ese fue un </a:t>
            </a:r>
            <a:r>
              <a:rPr b="1" lang="es-419" sz="3600"/>
              <a:t>momento bisagra</a:t>
            </a:r>
            <a:r>
              <a:rPr lang="es-419" sz="3600"/>
              <a:t> en mi que me dió la posibilidad de ponerme en el lugar del otro para entender su realidad. Esto </a:t>
            </a:r>
            <a:r>
              <a:rPr b="1" lang="es-419" sz="3600"/>
              <a:t>marcó mi forma de ver el mundo</a:t>
            </a:r>
            <a:r>
              <a:rPr lang="es-419" sz="3600"/>
              <a:t>. Eso por ejemplo disparó en mi la militancia universitaria, pero en general un cambio en mi vida.</a:t>
            </a:r>
            <a:endParaRPr sz="3600"/>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44d3b1f770_0_2023: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44d3b1f770_0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t>¿Qué es lo que le mueve?</a:t>
            </a:r>
            <a:endParaRPr sz="3600"/>
          </a:p>
          <a:p>
            <a:pPr indent="0" lvl="0" marL="0" rtl="0" algn="l">
              <a:spcBef>
                <a:spcPts val="0"/>
              </a:spcBef>
              <a:spcAft>
                <a:spcPts val="0"/>
              </a:spcAft>
              <a:buClr>
                <a:schemeClr val="dk1"/>
              </a:buClr>
              <a:buSzPts val="1100"/>
              <a:buFont typeface="Arial"/>
              <a:buNone/>
            </a:pPr>
            <a:r>
              <a:rPr lang="es-419" sz="3600"/>
              <a:t>¿Cuáles son sus preocupaciones?</a:t>
            </a:r>
            <a:endParaRPr sz="3600"/>
          </a:p>
          <a:p>
            <a:pPr indent="0" lvl="0" marL="0" rtl="0" algn="l">
              <a:spcBef>
                <a:spcPts val="0"/>
              </a:spcBef>
              <a:spcAft>
                <a:spcPts val="0"/>
              </a:spcAft>
              <a:buClr>
                <a:schemeClr val="dk1"/>
              </a:buClr>
              <a:buSzPts val="1100"/>
              <a:buFont typeface="Arial"/>
              <a:buNone/>
            </a:pPr>
            <a:r>
              <a:rPr lang="es-419" sz="3600"/>
              <a:t>¿Qué es lo que le importa realmente (y que no dice)?</a:t>
            </a:r>
            <a:endParaRPr sz="3600"/>
          </a:p>
          <a:p>
            <a:pPr indent="0" lvl="0" marL="0" rtl="0" algn="l">
              <a:spcBef>
                <a:spcPts val="0"/>
              </a:spcBef>
              <a:spcAft>
                <a:spcPts val="0"/>
              </a:spcAft>
              <a:buNone/>
            </a:pPr>
            <a:r>
              <a:rPr lang="es-419" sz="3600"/>
              <a:t>¿Cuáles son sus expectativas?</a:t>
            </a:r>
            <a:endParaRPr sz="36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44d3b1f770_0_2052: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44d3b1f770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t>¿Qué le frustra?</a:t>
            </a:r>
            <a:endParaRPr sz="3600"/>
          </a:p>
          <a:p>
            <a:pPr indent="0" lvl="0" marL="0" rtl="0" algn="l">
              <a:spcBef>
                <a:spcPts val="0"/>
              </a:spcBef>
              <a:spcAft>
                <a:spcPts val="0"/>
              </a:spcAft>
              <a:buClr>
                <a:schemeClr val="dk1"/>
              </a:buClr>
              <a:buSzPts val="1100"/>
              <a:buFont typeface="Arial"/>
              <a:buNone/>
            </a:pPr>
            <a:r>
              <a:rPr lang="es-419" sz="3600"/>
              <a:t>¿Qué miedos o riesgos le preocupan?</a:t>
            </a:r>
            <a:endParaRPr sz="3600"/>
          </a:p>
          <a:p>
            <a:pPr indent="0" lvl="0" marL="0" rtl="0" algn="l">
              <a:spcBef>
                <a:spcPts val="0"/>
              </a:spcBef>
              <a:spcAft>
                <a:spcPts val="0"/>
              </a:spcAft>
              <a:buNone/>
            </a:pPr>
            <a:r>
              <a:rPr lang="es-419" sz="3600"/>
              <a:t>¿Qué obstáculos encuentra en el camino a sus objetivos?</a:t>
            </a:r>
            <a:endParaRPr sz="3600"/>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44d3b1f770_0_2081: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44d3b1f770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t>¿Qué es lo que de verdad le gustaría conseguir?</a:t>
            </a:r>
            <a:endParaRPr sz="3600"/>
          </a:p>
          <a:p>
            <a:pPr indent="0" lvl="0" marL="0" rtl="0" algn="l">
              <a:spcBef>
                <a:spcPts val="0"/>
              </a:spcBef>
              <a:spcAft>
                <a:spcPts val="0"/>
              </a:spcAft>
              <a:buClr>
                <a:schemeClr val="dk1"/>
              </a:buClr>
              <a:buSzPts val="1100"/>
              <a:buFont typeface="Arial"/>
              <a:buNone/>
            </a:pPr>
            <a:r>
              <a:rPr lang="es-419" sz="3600"/>
              <a:t>Para él/ella: ¿Qué es el éxito?</a:t>
            </a:r>
            <a:endParaRPr sz="3600"/>
          </a:p>
          <a:p>
            <a:pPr indent="0" lvl="0" marL="0" rtl="0" algn="l">
              <a:spcBef>
                <a:spcPts val="0"/>
              </a:spcBef>
              <a:spcAft>
                <a:spcPts val="0"/>
              </a:spcAft>
              <a:buNone/>
            </a:pPr>
            <a:r>
              <a:rPr lang="es-419" sz="3600"/>
              <a:t>¿Cómo intenta alcanzarlo?</a:t>
            </a:r>
            <a:endParaRPr sz="3600"/>
          </a:p>
          <a:p>
            <a:pPr indent="0" lvl="0" marL="0" rtl="0" algn="l">
              <a:spcBef>
                <a:spcPts val="0"/>
              </a:spcBef>
              <a:spcAft>
                <a:spcPts val="0"/>
              </a:spcAft>
              <a:buNone/>
            </a:pPr>
            <a:r>
              <a:t/>
            </a:r>
            <a:endParaRPr sz="3600"/>
          </a:p>
          <a:p>
            <a:pPr indent="0" lvl="0" marL="0" rtl="0" algn="l">
              <a:spcBef>
                <a:spcPts val="0"/>
              </a:spcBef>
              <a:spcAft>
                <a:spcPts val="0"/>
              </a:spcAft>
              <a:buNone/>
            </a:pPr>
            <a:r>
              <a:rPr lang="es-419" sz="3600"/>
              <a:t>Entonces, cuando hayan recabado toda ésta información, lo que van a hacer es juntarse y...</a:t>
            </a:r>
            <a:endParaRPr sz="36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44d3b1f770_0_2112: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44d3b1f770_0_2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Imprimir una lámina o dibujarlo con tiza en alguna pared de la terraza y PEGAR POST ITS</a:t>
            </a:r>
            <a:endParaRPr sz="3600"/>
          </a:p>
          <a:p>
            <a:pPr indent="0" lvl="0" marL="0" rtl="0" algn="l">
              <a:spcBef>
                <a:spcPts val="0"/>
              </a:spcBef>
              <a:spcAft>
                <a:spcPts val="0"/>
              </a:spcAft>
              <a:buNone/>
            </a:pPr>
            <a:r>
              <a:rPr lang="es-419" sz="3600"/>
              <a:t>De ésta forma van a ir apareciendo insight y revelaciones que van a ser claves para todo el proceso.</a:t>
            </a:r>
            <a:br>
              <a:rPr lang="es-419" sz="3600"/>
            </a:br>
            <a:r>
              <a:rPr lang="es-419" sz="3600"/>
              <a:t>Ésta primera parte que estuvimos hablando es una parte FUNDAMENTAL. Si esto no está bien...</a:t>
            </a:r>
            <a:endParaRPr sz="36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44d3b1f770_0_1860: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44d3b1f770_0_1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44d3b1f770_0_494: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44d3b1f770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Quiero que me digan cosas desde las sensaciones. Tirar tizas para que escriban</a:t>
            </a:r>
            <a:endParaRPr sz="3600"/>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44d3b1f770_0_523: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44d3b1f770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3600">
                <a:solidFill>
                  <a:schemeClr val="dk1"/>
                </a:solidFill>
              </a:rPr>
              <a:t>Leer definición.</a:t>
            </a:r>
            <a:endParaRPr sz="3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sz="3600">
                <a:solidFill>
                  <a:schemeClr val="dk1"/>
                </a:solidFill>
              </a:rPr>
              <a:t>Piensen en la última vez que se </a:t>
            </a:r>
            <a:r>
              <a:rPr b="1" lang="es-419" sz="3600">
                <a:solidFill>
                  <a:schemeClr val="dk1"/>
                </a:solidFill>
              </a:rPr>
              <a:t>conmovieron</a:t>
            </a:r>
            <a:r>
              <a:rPr lang="es-419" sz="3600">
                <a:solidFill>
                  <a:schemeClr val="dk1"/>
                </a:solidFill>
              </a:rPr>
              <a:t>, que lloraron por la alegría o el dolor de otra persona.</a:t>
            </a:r>
            <a:endParaRPr sz="3600">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s-419" sz="3600">
                <a:solidFill>
                  <a:schemeClr val="dk1"/>
                </a:solidFill>
              </a:rPr>
              <a:t>Que es lo que hace que con ciertas personas nos duela lo que nos pase y con otros no?</a:t>
            </a:r>
            <a:r>
              <a:rPr lang="es-419" sz="3600">
                <a:solidFill>
                  <a:schemeClr val="dk1"/>
                </a:solidFill>
              </a:rPr>
              <a:t> Porque sentimos el dolor de una hermana, hermano, amigo, y no la de un desconocido en la calle? </a:t>
            </a:r>
            <a:endParaRPr sz="36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s-419" sz="3600">
                <a:solidFill>
                  <a:schemeClr val="dk1"/>
                </a:solidFill>
              </a:rPr>
              <a:t>En definitiva, </a:t>
            </a:r>
            <a:r>
              <a:rPr b="1" lang="es-419" sz="3600">
                <a:solidFill>
                  <a:schemeClr val="dk1"/>
                </a:solidFill>
              </a:rPr>
              <a:t>cuando logramos sentir lo que le otre está sintiendo, nos mueve una profunda sensación de amor.</a:t>
            </a:r>
            <a:endParaRPr b="1" sz="36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44d3b1f770_0_665: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44d3b1f770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El amor es lo que nos permite alegrarnos y sufrir con el resto.</a:t>
            </a:r>
            <a:endParaRPr sz="36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44d3b1f770_0_777: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44d3b1f770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3600">
                <a:solidFill>
                  <a:schemeClr val="dk1"/>
                </a:solidFill>
              </a:rPr>
              <a:t>Claro, ésto parece sencillo para mi </a:t>
            </a:r>
            <a:r>
              <a:rPr b="1" lang="es-419" sz="3600">
                <a:solidFill>
                  <a:schemeClr val="dk1"/>
                </a:solidFill>
              </a:rPr>
              <a:t>gente cercana</a:t>
            </a:r>
            <a:r>
              <a:rPr lang="es-419" sz="3600">
                <a:solidFill>
                  <a:schemeClr val="dk1"/>
                </a:solidFill>
              </a:rPr>
              <a:t>, pero cómo hago con les </a:t>
            </a:r>
            <a:r>
              <a:rPr b="1" lang="es-419" sz="3600">
                <a:solidFill>
                  <a:schemeClr val="dk1"/>
                </a:solidFill>
              </a:rPr>
              <a:t>desconocides</a:t>
            </a:r>
            <a:r>
              <a:rPr lang="es-419" sz="3600">
                <a:solidFill>
                  <a:schemeClr val="dk1"/>
                </a:solidFill>
              </a:rPr>
              <a:t>?</a:t>
            </a:r>
            <a:endParaRPr sz="3600">
              <a:solidFill>
                <a:schemeClr val="dk1"/>
              </a:solidFill>
            </a:endParaRPr>
          </a:p>
          <a:p>
            <a:pPr indent="0" lvl="0" marL="0" rtl="0" algn="l">
              <a:spcBef>
                <a:spcPts val="0"/>
              </a:spcBef>
              <a:spcAft>
                <a:spcPts val="0"/>
              </a:spcAft>
              <a:buClr>
                <a:schemeClr val="dk1"/>
              </a:buClr>
              <a:buSzPts val="1100"/>
              <a:buFont typeface="Arial"/>
              <a:buNone/>
            </a:pPr>
            <a:r>
              <a:rPr lang="es-419" sz="3600">
                <a:solidFill>
                  <a:schemeClr val="dk1"/>
                </a:solidFill>
              </a:rPr>
              <a:t>La </a:t>
            </a:r>
            <a:r>
              <a:rPr b="1" lang="es-419" sz="3600">
                <a:solidFill>
                  <a:schemeClr val="dk1"/>
                </a:solidFill>
              </a:rPr>
              <a:t>sociedad, la tele, lo que escucho</a:t>
            </a:r>
            <a:r>
              <a:rPr lang="es-419" sz="3600">
                <a:solidFill>
                  <a:schemeClr val="dk1"/>
                </a:solidFill>
              </a:rPr>
              <a:t>, me genera </a:t>
            </a:r>
            <a:r>
              <a:rPr b="1" lang="es-419" sz="3600">
                <a:solidFill>
                  <a:schemeClr val="dk1"/>
                </a:solidFill>
              </a:rPr>
              <a:t>preconceptos</a:t>
            </a:r>
            <a:r>
              <a:rPr lang="es-419" sz="3600">
                <a:solidFill>
                  <a:schemeClr val="dk1"/>
                </a:solidFill>
              </a:rPr>
              <a:t> sobre el otre.</a:t>
            </a:r>
            <a:endParaRPr sz="36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4d3b1f770_0_997: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4d3b1f770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Lo que me suele </a:t>
            </a:r>
            <a:r>
              <a:rPr b="1" lang="es-419" sz="3600"/>
              <a:t>generar rechazo</a:t>
            </a:r>
            <a:r>
              <a:rPr lang="es-419" sz="3600"/>
              <a:t> ante el otre es sentir que es </a:t>
            </a:r>
            <a:r>
              <a:rPr b="1" lang="es-419" sz="3600"/>
              <a:t>diferente</a:t>
            </a:r>
            <a:r>
              <a:rPr lang="es-419" sz="3600"/>
              <a:t> a mi, que es una </a:t>
            </a:r>
            <a:r>
              <a:rPr b="1" lang="es-419" sz="3600"/>
              <a:t>amenaza</a:t>
            </a:r>
            <a:r>
              <a:rPr lang="es-419" sz="3600"/>
              <a:t>.</a:t>
            </a:r>
            <a:endParaRPr sz="3600"/>
          </a:p>
          <a:p>
            <a:pPr indent="0" lvl="0" marL="0" rtl="0" algn="l">
              <a:spcBef>
                <a:spcPts val="0"/>
              </a:spcBef>
              <a:spcAft>
                <a:spcPts val="0"/>
              </a:spcAft>
              <a:buNone/>
            </a:pPr>
            <a:r>
              <a:rPr lang="es-419" sz="3600"/>
              <a:t>Contar la historia de </a:t>
            </a:r>
            <a:r>
              <a:rPr b="1" lang="es-419" sz="3600"/>
              <a:t>Cuba</a:t>
            </a:r>
            <a:r>
              <a:rPr lang="es-419" sz="3600"/>
              <a:t>, de la wawa.</a:t>
            </a:r>
            <a:br>
              <a:rPr lang="es-419" sz="3600"/>
            </a:br>
            <a:r>
              <a:rPr lang="es-419" sz="3600"/>
              <a:t>Éste es un ejemplo que el </a:t>
            </a:r>
            <a:r>
              <a:rPr b="1" lang="es-419" sz="3600"/>
              <a:t>vínculo que generamos</a:t>
            </a:r>
            <a:r>
              <a:rPr lang="es-419" sz="3600"/>
              <a:t> entre nosotres depende de las </a:t>
            </a:r>
            <a:r>
              <a:rPr b="1" lang="es-419" sz="3600"/>
              <a:t>construcciones sociales</a:t>
            </a:r>
            <a:r>
              <a:rPr lang="es-419" sz="3600"/>
              <a:t>. Entonces, </a:t>
            </a:r>
            <a:r>
              <a:rPr b="1" lang="es-419" sz="3600"/>
              <a:t>se pueden transformar, cambiar</a:t>
            </a:r>
            <a:r>
              <a:rPr lang="es-419" sz="3600"/>
              <a:t>.</a:t>
            </a:r>
            <a:endParaRPr sz="3600"/>
          </a:p>
          <a:p>
            <a:pPr indent="0" lvl="0" marL="0" rtl="0" algn="l">
              <a:spcBef>
                <a:spcPts val="0"/>
              </a:spcBef>
              <a:spcAft>
                <a:spcPts val="0"/>
              </a:spcAft>
              <a:buNone/>
            </a:pPr>
            <a:r>
              <a:rPr lang="es-419" sz="3600"/>
              <a:t>Empiezo </a:t>
            </a:r>
            <a:r>
              <a:rPr b="1" lang="es-419" sz="3600"/>
              <a:t>acortando distancias</a:t>
            </a:r>
            <a:r>
              <a:rPr lang="es-419" sz="3600"/>
              <a:t>: en vez de enfocarme en lo que me diferencia, busquemos desde dónde </a:t>
            </a:r>
            <a:r>
              <a:rPr b="1" lang="es-419" sz="3600"/>
              <a:t>partimos del encuentro</a:t>
            </a:r>
            <a:r>
              <a:rPr lang="es-419" sz="3600"/>
              <a:t>.</a:t>
            </a:r>
            <a:endParaRPr sz="3600"/>
          </a:p>
          <a:p>
            <a:pPr indent="0" lvl="0" marL="0" rtl="0" algn="l">
              <a:spcBef>
                <a:spcPts val="0"/>
              </a:spcBef>
              <a:spcAft>
                <a:spcPts val="0"/>
              </a:spcAft>
              <a:buNone/>
            </a:pPr>
            <a:r>
              <a:rPr b="1" lang="es-419" sz="3600"/>
              <a:t>Música</a:t>
            </a:r>
            <a:endParaRPr b="1" sz="3600"/>
          </a:p>
          <a:p>
            <a:pPr indent="0" lvl="0" marL="0" rtl="0" algn="l">
              <a:spcBef>
                <a:spcPts val="0"/>
              </a:spcBef>
              <a:spcAft>
                <a:spcPts val="0"/>
              </a:spcAft>
              <a:buNone/>
            </a:pPr>
            <a:r>
              <a:rPr b="1" lang="es-419" sz="3600"/>
              <a:t>Que estoy dando por sentado? Qué cosas no estoy teniendo en cuenta?</a:t>
            </a:r>
            <a:endParaRPr b="1" sz="3600"/>
          </a:p>
          <a:p>
            <a:pPr indent="0" lvl="0" marL="0" rtl="0" algn="l">
              <a:spcBef>
                <a:spcPts val="0"/>
              </a:spcBef>
              <a:spcAft>
                <a:spcPts val="0"/>
              </a:spcAft>
              <a:buNone/>
            </a:pPr>
            <a:r>
              <a:rPr lang="es-419" sz="3600"/>
              <a:t>Una vez que logré esto, me pregunto:</a:t>
            </a:r>
            <a:endParaRPr sz="3600"/>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44d3b1f770_0_1133:notes"/>
          <p:cNvSpPr/>
          <p:nvPr>
            <p:ph idx="2" type="sldImg"/>
          </p:nvPr>
        </p:nvSpPr>
        <p:spPr>
          <a:xfrm>
            <a:off x="381447" y="685800"/>
            <a:ext cx="60957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44d3b1f770_0_1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3600"/>
              <a:t>Y acá trato de vivir con todo mis sentidos la realidad ajena.</a:t>
            </a:r>
            <a:endParaRPr sz="3600"/>
          </a:p>
          <a:p>
            <a:pPr indent="0" lvl="0" marL="0" rtl="0" algn="l">
              <a:spcBef>
                <a:spcPts val="0"/>
              </a:spcBef>
              <a:spcAft>
                <a:spcPts val="0"/>
              </a:spcAft>
              <a:buNone/>
            </a:pPr>
            <a:r>
              <a:rPr lang="es-419" sz="3600"/>
              <a:t>Hay </a:t>
            </a:r>
            <a:r>
              <a:rPr b="1" lang="es-419" sz="3600"/>
              <a:t>diferentes caminos y herramientas</a:t>
            </a:r>
            <a:r>
              <a:rPr lang="es-419" sz="3600"/>
              <a:t> que ayudan,</a:t>
            </a:r>
            <a:endParaRPr sz="36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1">
  <p:cSld name="TITLE_1_18_1_1_1_2_2">
    <p:spTree>
      <p:nvGrpSpPr>
        <p:cNvPr id="50" name="Shape 50"/>
        <p:cNvGrpSpPr/>
        <p:nvPr/>
      </p:nvGrpSpPr>
      <p:grpSpPr>
        <a:xfrm>
          <a:off x="0" y="0"/>
          <a:ext cx="0" cy="0"/>
          <a:chOff x="0" y="0"/>
          <a:chExt cx="0" cy="0"/>
        </a:xfrm>
      </p:grpSpPr>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layout">
  <p:cSld name="TITLE_1_18_1_1_1_5_2">
    <p:bg>
      <p:bgPr>
        <a:solidFill>
          <a:schemeClr val="lt1"/>
        </a:solidFill>
      </p:bgPr>
    </p:bg>
    <p:spTree>
      <p:nvGrpSpPr>
        <p:cNvPr id="55" name="Shape 55"/>
        <p:cNvGrpSpPr/>
        <p:nvPr/>
      </p:nvGrpSpPr>
      <p:grpSpPr>
        <a:xfrm>
          <a:off x="0" y="0"/>
          <a:ext cx="0" cy="0"/>
          <a:chOff x="0" y="0"/>
          <a:chExt cx="0" cy="0"/>
        </a:xfrm>
      </p:grpSpPr>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TITLE_1_18_1_1_1_2">
    <p:spTree>
      <p:nvGrpSpPr>
        <p:cNvPr id="56" name="Shape 56"/>
        <p:cNvGrpSpPr/>
        <p:nvPr/>
      </p:nvGrpSpPr>
      <p:grpSpPr>
        <a:xfrm>
          <a:off x="0" y="0"/>
          <a:ext cx="0" cy="0"/>
          <a:chOff x="0" y="0"/>
          <a:chExt cx="0" cy="0"/>
        </a:xfrm>
      </p:grpSpPr>
      <p:sp>
        <p:nvSpPr>
          <p:cNvPr id="57" name="Google Shape;57;p16"/>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media.monks</a:t>
            </a:r>
            <a:endParaRPr sz="500">
              <a:solidFill>
                <a:srgbClr val="2D2D2D"/>
              </a:solidFill>
              <a:latin typeface="Helvetica Neue"/>
              <a:ea typeface="Helvetica Neue"/>
              <a:cs typeface="Helvetica Neue"/>
              <a:sym typeface="Helvetica Neue"/>
            </a:endParaRPr>
          </a:p>
        </p:txBody>
      </p:sp>
      <p:sp>
        <p:nvSpPr>
          <p:cNvPr id="58" name="Google Shape;58;p16"/>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59" name="Google Shape;59;p16"/>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2021</a:t>
            </a:r>
            <a:endParaRPr sz="500">
              <a:solidFill>
                <a:srgbClr val="2D2D2D"/>
              </a:solidFill>
              <a:latin typeface="Helvetica Neue"/>
              <a:ea typeface="Helvetica Neue"/>
              <a:cs typeface="Helvetica Neue"/>
              <a:sym typeface="Helvetica Neue"/>
            </a:endParaRPr>
          </a:p>
        </p:txBody>
      </p:sp>
      <p:sp>
        <p:nvSpPr>
          <p:cNvPr id="60" name="Google Shape;60;p16"/>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p:cSld name="TITLE_1_18_1_1_1_2_1">
    <p:bg>
      <p:bgPr>
        <a:solidFill>
          <a:srgbClr val="222222"/>
        </a:solidFill>
      </p:bgPr>
    </p:bg>
    <p:spTree>
      <p:nvGrpSpPr>
        <p:cNvPr id="61" name="Shape 61"/>
        <p:cNvGrpSpPr/>
        <p:nvPr/>
      </p:nvGrpSpPr>
      <p:grpSpPr>
        <a:xfrm>
          <a:off x="0" y="0"/>
          <a:ext cx="0" cy="0"/>
          <a:chOff x="0" y="0"/>
          <a:chExt cx="0" cy="0"/>
        </a:xfrm>
      </p:grpSpPr>
      <p:sp>
        <p:nvSpPr>
          <p:cNvPr id="62" name="Google Shape;62;p17"/>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63" name="Google Shape;63;p17"/>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64" name="Google Shape;64;p17"/>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2021</a:t>
            </a:r>
            <a:endParaRPr sz="500">
              <a:solidFill>
                <a:schemeClr val="lt1"/>
              </a:solidFill>
              <a:latin typeface="Helvetica Neue"/>
              <a:ea typeface="Helvetica Neue"/>
              <a:cs typeface="Helvetica Neue"/>
              <a:sym typeface="Helvetica Neue"/>
            </a:endParaRPr>
          </a:p>
        </p:txBody>
      </p:sp>
      <p:sp>
        <p:nvSpPr>
          <p:cNvPr id="65" name="Google Shape;65;p17"/>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1">
  <p:cSld name="TITLE_1_2_1">
    <p:bg>
      <p:bgPr>
        <a:solidFill>
          <a:srgbClr val="FFFFFF"/>
        </a:solidFill>
      </p:bgPr>
    </p:bg>
    <p:spTree>
      <p:nvGrpSpPr>
        <p:cNvPr id="66" name="Shape 66"/>
        <p:cNvGrpSpPr/>
        <p:nvPr/>
      </p:nvGrpSpPr>
      <p:grpSpPr>
        <a:xfrm>
          <a:off x="0" y="0"/>
          <a:ext cx="0" cy="0"/>
          <a:chOff x="0" y="0"/>
          <a:chExt cx="0" cy="0"/>
        </a:xfrm>
      </p:grpSpPr>
      <p:sp>
        <p:nvSpPr>
          <p:cNvPr id="67" name="Google Shape;6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extLst>
    <p:ext uri="{DCECCB84-F9BA-43D5-87BE-67443E8EF086}">
      <p15:sldGuideLst>
        <p15:guide id="1" pos="3240">
          <p15:clr>
            <a:srgbClr val="FA7B17"/>
          </p15:clr>
        </p15:guide>
        <p15:guide id="2" pos="5040">
          <p15:clr>
            <a:srgbClr val="FA7B17"/>
          </p15:clr>
        </p15:guide>
        <p15:guide id="3" pos="5400">
          <p15:clr>
            <a:srgbClr val="FA7B17"/>
          </p15:clr>
        </p15:guide>
        <p15:guide id="4" orient="horz" pos="360">
          <p15:clr>
            <a:srgbClr val="FA7B17"/>
          </p15:clr>
        </p15:guide>
        <p15:guide id="5" orient="horz" pos="720">
          <p15:clr>
            <a:srgbClr val="FA7B17"/>
          </p15:clr>
        </p15:guide>
        <p15:guide id="6" orient="horz" pos="1620">
          <p15:clr>
            <a:srgbClr val="FA7B17"/>
          </p15:clr>
        </p15:guide>
        <p15:guide id="7" orient="horz" pos="2520">
          <p15:clr>
            <a:srgbClr val="FA7B17"/>
          </p15:clr>
        </p15:guide>
        <p15:guide id="8" orient="horz" pos="2880">
          <p15:clr>
            <a:srgbClr val="FA7B17"/>
          </p15:clr>
        </p15:guide>
        <p15:guide id="9" pos="180">
          <p15:clr>
            <a:srgbClr val="FA7B17"/>
          </p15:clr>
        </p15:guide>
        <p15:guide id="10" pos="360">
          <p15:clr>
            <a:srgbClr val="FA7B17"/>
          </p15:clr>
        </p15:guide>
        <p15:guide id="11" pos="720">
          <p15:clr>
            <a:srgbClr val="FA7B17"/>
          </p15:clr>
        </p15:guide>
        <p15:guide id="12" pos="2160">
          <p15:clr>
            <a:srgbClr val="FA7B17"/>
          </p15:clr>
        </p15:guide>
        <p15:guide id="13" orient="horz" pos="540">
          <p15:clr>
            <a:srgbClr val="FA7B17"/>
          </p15:clr>
        </p15:guide>
        <p15:guide id="14" orient="horz" pos="2700">
          <p15:clr>
            <a:srgbClr val="FA7B17"/>
          </p15:clr>
        </p15:guide>
        <p15:guide id="15" pos="2700">
          <p15:clr>
            <a:srgbClr val="FA7B17"/>
          </p15:clr>
        </p15:guide>
        <p15:guide id="16" orient="horz" pos="90">
          <p15:clr>
            <a:srgbClr val="FA7B17"/>
          </p15:clr>
        </p15:guide>
        <p15:guide id="17" pos="90">
          <p15:clr>
            <a:srgbClr val="FA7B17"/>
          </p15:clr>
        </p15:guide>
        <p15:guide id="18" orient="horz" pos="3150">
          <p15:clr>
            <a:srgbClr val="FA7B17"/>
          </p15:clr>
        </p15:guide>
        <p15:guide id="19" pos="5670">
          <p15:clr>
            <a:srgbClr val="FA7B17"/>
          </p15:clr>
        </p15:guide>
        <p15:guide id="20" pos="558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1_2_1_1">
    <p:bg>
      <p:bgPr>
        <a:solidFill>
          <a:srgbClr val="FFFFFF"/>
        </a:solidFill>
      </p:bgPr>
    </p:bg>
    <p:spTree>
      <p:nvGrpSpPr>
        <p:cNvPr id="68" name="Shape 68"/>
        <p:cNvGrpSpPr/>
        <p:nvPr/>
      </p:nvGrpSpPr>
      <p:grpSpPr>
        <a:xfrm>
          <a:off x="0" y="0"/>
          <a:ext cx="0" cy="0"/>
          <a:chOff x="0" y="0"/>
          <a:chExt cx="0" cy="0"/>
        </a:xfrm>
      </p:grpSpPr>
    </p:spTree>
  </p:cSld>
  <p:clrMapOvr>
    <a:masterClrMapping/>
  </p:clrMapOvr>
  <p:extLst>
    <p:ext uri="{DCECCB84-F9BA-43D5-87BE-67443E8EF086}">
      <p15:sldGuideLst>
        <p15:guide id="1" pos="1440">
          <p15:clr>
            <a:srgbClr val="FA7B17"/>
          </p15:clr>
        </p15:guide>
        <p15:guide id="2" pos="2880">
          <p15:clr>
            <a:srgbClr val="FA7B17"/>
          </p15:clr>
        </p15:guide>
        <p15:guide id="3" pos="3240">
          <p15:clr>
            <a:srgbClr val="FA7B17"/>
          </p15:clr>
        </p15:guide>
        <p15:guide id="4" pos="3600">
          <p15:clr>
            <a:srgbClr val="FA7B17"/>
          </p15:clr>
        </p15:guide>
        <p15:guide id="5" pos="5040">
          <p15:clr>
            <a:srgbClr val="FA7B17"/>
          </p15:clr>
        </p15:guide>
        <p15:guide id="6" pos="5400">
          <p15:clr>
            <a:srgbClr val="FA7B17"/>
          </p15:clr>
        </p15:guide>
        <p15:guide id="7" orient="horz" pos="360">
          <p15:clr>
            <a:srgbClr val="FA7B17"/>
          </p15:clr>
        </p15:guide>
        <p15:guide id="8" orient="horz" pos="720">
          <p15:clr>
            <a:srgbClr val="FA7B17"/>
          </p15:clr>
        </p15:guide>
        <p15:guide id="9" orient="horz" pos="1620">
          <p15:clr>
            <a:srgbClr val="FA7B17"/>
          </p15:clr>
        </p15:guide>
        <p15:guide id="10" orient="horz" pos="2520">
          <p15:clr>
            <a:srgbClr val="FA7B17"/>
          </p15:clr>
        </p15:guide>
        <p15:guide id="11" orient="horz" pos="2880">
          <p15:clr>
            <a:srgbClr val="FA7B17"/>
          </p15:clr>
        </p15:guide>
        <p15:guide id="12" pos="180">
          <p15:clr>
            <a:srgbClr val="FA7B17"/>
          </p15:clr>
        </p15:guide>
        <p15:guide id="13" pos="360">
          <p15:clr>
            <a:srgbClr val="FA7B17"/>
          </p15:clr>
        </p15:guide>
        <p15:guide id="14" pos="720">
          <p15:clr>
            <a:srgbClr val="FA7B17"/>
          </p15:clr>
        </p15:guide>
        <p15:guide id="15" orient="horz" pos="2160">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nt">
  <p:cSld name="TITLE_1_18_1_1_1_1_1_1">
    <p:bg>
      <p:bgPr>
        <a:solidFill>
          <a:srgbClr val="EAE8E3"/>
        </a:solidFill>
      </p:bgPr>
    </p:bg>
    <p:spTree>
      <p:nvGrpSpPr>
        <p:cNvPr id="69" name="Shape 69"/>
        <p:cNvGrpSpPr/>
        <p:nvPr/>
      </p:nvGrpSpPr>
      <p:grpSpPr>
        <a:xfrm>
          <a:off x="0" y="0"/>
          <a:ext cx="0" cy="0"/>
          <a:chOff x="0" y="0"/>
          <a:chExt cx="0" cy="0"/>
        </a:xfrm>
      </p:grpSpPr>
      <p:sp>
        <p:nvSpPr>
          <p:cNvPr id="70" name="Google Shape;70;p20"/>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666666"/>
                </a:solidFill>
                <a:latin typeface="Helvetica Neue"/>
                <a:ea typeface="Helvetica Neue"/>
                <a:cs typeface="Helvetica Neue"/>
                <a:sym typeface="Helvetica Neue"/>
              </a:rPr>
              <a:t>media.monks</a:t>
            </a:r>
            <a:endParaRPr sz="500">
              <a:solidFill>
                <a:srgbClr val="666666"/>
              </a:solidFill>
              <a:latin typeface="Helvetica Neue"/>
              <a:ea typeface="Helvetica Neue"/>
              <a:cs typeface="Helvetica Neue"/>
              <a:sym typeface="Helvetica Neue"/>
            </a:endParaRPr>
          </a:p>
        </p:txBody>
      </p:sp>
      <p:sp>
        <p:nvSpPr>
          <p:cNvPr id="71" name="Google Shape;71;p20"/>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666666"/>
                </a:solidFill>
                <a:latin typeface="Helvetica Neue"/>
                <a:ea typeface="Helvetica Neue"/>
                <a:cs typeface="Helvetica Neue"/>
                <a:sym typeface="Helvetica Neue"/>
              </a:rPr>
              <a:t>Proprietary &amp; Confidential</a:t>
            </a:r>
            <a:endParaRPr sz="500">
              <a:solidFill>
                <a:srgbClr val="666666"/>
              </a:solidFill>
              <a:latin typeface="Helvetica Neue"/>
              <a:ea typeface="Helvetica Neue"/>
              <a:cs typeface="Helvetica Neue"/>
              <a:sym typeface="Helvetica Neue"/>
            </a:endParaRPr>
          </a:p>
        </p:txBody>
      </p:sp>
      <p:sp>
        <p:nvSpPr>
          <p:cNvPr id="72" name="Google Shape;72;p20"/>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666666"/>
                </a:solidFill>
                <a:latin typeface="Helvetica Neue"/>
                <a:ea typeface="Helvetica Neue"/>
                <a:cs typeface="Helvetica Neue"/>
                <a:sym typeface="Helvetica Neue"/>
              </a:rPr>
              <a:t>2021</a:t>
            </a:r>
            <a:endParaRPr sz="500">
              <a:solidFill>
                <a:srgbClr val="666666"/>
              </a:solidFill>
              <a:latin typeface="Helvetica Neue"/>
              <a:ea typeface="Helvetica Neue"/>
              <a:cs typeface="Helvetica Neue"/>
              <a:sym typeface="Helvetica Neue"/>
            </a:endParaRPr>
          </a:p>
        </p:txBody>
      </p:sp>
      <p:sp>
        <p:nvSpPr>
          <p:cNvPr id="73" name="Google Shape;73;p20"/>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666666"/>
                </a:solidFill>
                <a:latin typeface="Helvetica Neue"/>
                <a:ea typeface="Helvetica Neue"/>
                <a:cs typeface="Helvetica Neue"/>
                <a:sym typeface="Helvetica Neue"/>
              </a:rPr>
              <a:t>‹#›</a:t>
            </a:fld>
            <a:endParaRPr sz="500">
              <a:solidFill>
                <a:srgbClr val="666666"/>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1">
  <p:cSld name="TITLE_1_18_1_1_1_2_2">
    <p:spTree>
      <p:nvGrpSpPr>
        <p:cNvPr id="74" name="Shape 74"/>
        <p:cNvGrpSpPr/>
        <p:nvPr/>
      </p:nvGrpSpPr>
      <p:grpSpPr>
        <a:xfrm>
          <a:off x="0" y="0"/>
          <a:ext cx="0" cy="0"/>
          <a:chOff x="0" y="0"/>
          <a:chExt cx="0" cy="0"/>
        </a:xfrm>
      </p:grpSpPr>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Guides - blue 6">
  <p:cSld name="TITLE_1_18_1_7">
    <p:spTree>
      <p:nvGrpSpPr>
        <p:cNvPr id="75" name="Shape 75"/>
        <p:cNvGrpSpPr/>
        <p:nvPr/>
      </p:nvGrpSpPr>
      <p:grpSpPr>
        <a:xfrm>
          <a:off x="0" y="0"/>
          <a:ext cx="0" cy="0"/>
          <a:chOff x="0" y="0"/>
          <a:chExt cx="0" cy="0"/>
        </a:xfrm>
      </p:grpSpPr>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w Blank 1">
  <p:cSld name="TITLE_1_5">
    <p:bg>
      <p:bgPr>
        <a:solidFill>
          <a:srgbClr val="FFFFFF"/>
        </a:solidFill>
      </p:bgPr>
    </p:bg>
    <p:spTree>
      <p:nvGrpSpPr>
        <p:cNvPr id="76" name="Shape 76"/>
        <p:cNvGrpSpPr/>
        <p:nvPr/>
      </p:nvGrpSpPr>
      <p:grpSpPr>
        <a:xfrm>
          <a:off x="0" y="0"/>
          <a:ext cx="0" cy="0"/>
          <a:chOff x="0" y="0"/>
          <a:chExt cx="0" cy="0"/>
        </a:xfrm>
      </p:grpSpPr>
      <p:pic>
        <p:nvPicPr>
          <p:cNvPr id="77" name="Google Shape;77;p23"/>
          <p:cNvPicPr preferRelativeResize="0"/>
          <p:nvPr/>
        </p:nvPicPr>
        <p:blipFill rotWithShape="1">
          <a:blip r:embed="rId2">
            <a:alphaModFix amt="0"/>
          </a:blip>
          <a:srcRect b="0" l="0" r="0" t="0"/>
          <a:stretch/>
        </p:blipFill>
        <p:spPr>
          <a:xfrm>
            <a:off x="0" y="0"/>
            <a:ext cx="9144003" cy="5143496"/>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Guides - title">
  <p:cSld name="TITLE_1_18_1_7_1">
    <p:spTree>
      <p:nvGrpSpPr>
        <p:cNvPr id="78" name="Shape 78"/>
        <p:cNvGrpSpPr/>
        <p:nvPr/>
      </p:nvGrpSpPr>
      <p:grpSpPr>
        <a:xfrm>
          <a:off x="0" y="0"/>
          <a:ext cx="0" cy="0"/>
          <a:chOff x="0" y="0"/>
          <a:chExt cx="0" cy="0"/>
        </a:xfrm>
      </p:grpSpPr>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chemeClr val="accent1"/>
          </p15:clr>
        </p15:guide>
        <p15:guide id="15" orient="horz" pos="1554">
          <p15:clr>
            <a:srgbClr val="FA7B17"/>
          </p15:clr>
        </p15:guide>
        <p15:guide id="16" orient="horz" pos="1915">
          <p15:clr>
            <a:srgbClr val="FA7B17"/>
          </p15:clr>
        </p15:guide>
        <p15:guide id="17" orient="horz" pos="1232">
          <p15:clr>
            <a:srgbClr val="00FF00"/>
          </p15:clr>
        </p15:guide>
        <p15:guide id="18" orient="horz" pos="1314">
          <p15:clr>
            <a:srgbClr val="00FF00"/>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Guides">
  <p:cSld name="TITLE_1_18_1_1_2">
    <p:spTree>
      <p:nvGrpSpPr>
        <p:cNvPr id="81" name="Shape 81"/>
        <p:cNvGrpSpPr/>
        <p:nvPr/>
      </p:nvGrpSpPr>
      <p:grpSpPr>
        <a:xfrm>
          <a:off x="0" y="0"/>
          <a:ext cx="0" cy="0"/>
          <a:chOff x="0" y="0"/>
          <a:chExt cx="0" cy="0"/>
        </a:xfrm>
      </p:grpSpPr>
      <p:sp>
        <p:nvSpPr>
          <p:cNvPr id="82" name="Google Shape;82;p26"/>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S4</a:t>
            </a:r>
            <a:endParaRPr sz="500">
              <a:solidFill>
                <a:srgbClr val="2D2D2D"/>
              </a:solidFill>
              <a:latin typeface="Helvetica Neue"/>
              <a:ea typeface="Helvetica Neue"/>
              <a:cs typeface="Helvetica Neue"/>
              <a:sym typeface="Helvetica Neue"/>
            </a:endParaRPr>
          </a:p>
        </p:txBody>
      </p:sp>
      <p:sp>
        <p:nvSpPr>
          <p:cNvPr id="83" name="Google Shape;83;p26"/>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84" name="Google Shape;84;p26"/>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Pre Launch Templates</a:t>
            </a:r>
            <a:endParaRPr sz="500">
              <a:solidFill>
                <a:srgbClr val="2D2D2D"/>
              </a:solidFill>
              <a:latin typeface="Helvetica Neue"/>
              <a:ea typeface="Helvetica Neue"/>
              <a:cs typeface="Helvetica Neue"/>
              <a:sym typeface="Helvetica Neue"/>
            </a:endParaRPr>
          </a:p>
        </p:txBody>
      </p:sp>
      <p:sp>
        <p:nvSpPr>
          <p:cNvPr id="85" name="Google Shape;85;p26"/>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ster Guides 1">
  <p:cSld name="TITLE_1_18_1_1_3">
    <p:spTree>
      <p:nvGrpSpPr>
        <p:cNvPr id="86" name="Shape 86"/>
        <p:cNvGrpSpPr/>
        <p:nvPr/>
      </p:nvGrpSpPr>
      <p:grpSpPr>
        <a:xfrm>
          <a:off x="0" y="0"/>
          <a:ext cx="0" cy="0"/>
          <a:chOff x="0" y="0"/>
          <a:chExt cx="0" cy="0"/>
        </a:xfrm>
      </p:grpSpPr>
      <p:sp>
        <p:nvSpPr>
          <p:cNvPr id="87" name="Google Shape;87;p27"/>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the.monks</a:t>
            </a:r>
            <a:endParaRPr sz="500">
              <a:solidFill>
                <a:srgbClr val="2D2D2D"/>
              </a:solidFill>
              <a:latin typeface="Helvetica Neue"/>
              <a:ea typeface="Helvetica Neue"/>
              <a:cs typeface="Helvetica Neue"/>
              <a:sym typeface="Helvetica Neue"/>
            </a:endParaRPr>
          </a:p>
        </p:txBody>
      </p:sp>
      <p:sp>
        <p:nvSpPr>
          <p:cNvPr id="88" name="Google Shape;88;p27"/>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89" name="Google Shape;89;p27"/>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2021 Color Library</a:t>
            </a:r>
            <a:endParaRPr sz="500">
              <a:solidFill>
                <a:srgbClr val="2D2D2D"/>
              </a:solidFill>
              <a:latin typeface="Helvetica Neue"/>
              <a:ea typeface="Helvetica Neue"/>
              <a:cs typeface="Helvetica Neue"/>
              <a:sym typeface="Helvetica Neue"/>
            </a:endParaRPr>
          </a:p>
        </p:txBody>
      </p:sp>
      <p:sp>
        <p:nvSpPr>
          <p:cNvPr id="90" name="Google Shape;90;p27"/>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22">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e.monks - dark 2">
  <p:cSld name="TITLE_1_18_1_1_1_1_1_2_1_4">
    <p:bg>
      <p:bgPr>
        <a:solidFill>
          <a:srgbClr val="1A1A1A"/>
        </a:solidFill>
      </p:bgPr>
    </p:bg>
    <p:spTree>
      <p:nvGrpSpPr>
        <p:cNvPr id="91" name="Shape 91"/>
        <p:cNvGrpSpPr/>
        <p:nvPr/>
      </p:nvGrpSpPr>
      <p:grpSpPr>
        <a:xfrm>
          <a:off x="0" y="0"/>
          <a:ext cx="0" cy="0"/>
          <a:chOff x="0" y="0"/>
          <a:chExt cx="0" cy="0"/>
        </a:xfrm>
      </p:grpSpPr>
      <p:grpSp>
        <p:nvGrpSpPr>
          <p:cNvPr id="92" name="Google Shape;92;p28"/>
          <p:cNvGrpSpPr/>
          <p:nvPr/>
        </p:nvGrpSpPr>
        <p:grpSpPr>
          <a:xfrm>
            <a:off x="476126" y="90642"/>
            <a:ext cx="8266994" cy="393600"/>
            <a:chOff x="476126" y="90642"/>
            <a:chExt cx="8266994" cy="393600"/>
          </a:xfrm>
        </p:grpSpPr>
        <p:sp>
          <p:nvSpPr>
            <p:cNvPr id="93" name="Google Shape;93;p28"/>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EAE8E4"/>
                  </a:solidFill>
                  <a:latin typeface="Helvetica Neue"/>
                  <a:ea typeface="Helvetica Neue"/>
                  <a:cs typeface="Helvetica Neue"/>
                  <a:sym typeface="Helvetica Neue"/>
                </a:rPr>
                <a:t>Day One</a:t>
              </a:r>
              <a:endParaRPr sz="500">
                <a:solidFill>
                  <a:srgbClr val="EAE8E4"/>
                </a:solidFill>
                <a:latin typeface="Helvetica Neue"/>
                <a:ea typeface="Helvetica Neue"/>
                <a:cs typeface="Helvetica Neue"/>
                <a:sym typeface="Helvetica Neue"/>
              </a:endParaRPr>
            </a:p>
          </p:txBody>
        </p:sp>
        <p:sp>
          <p:nvSpPr>
            <p:cNvPr id="94" name="Google Shape;94;p28"/>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EAE8E4"/>
                  </a:solidFill>
                  <a:latin typeface="Helvetica Neue"/>
                  <a:ea typeface="Helvetica Neue"/>
                  <a:cs typeface="Helvetica Neue"/>
                  <a:sym typeface="Helvetica Neue"/>
                </a:rPr>
                <a:t>Proprietary &amp; Confidential</a:t>
              </a:r>
              <a:endParaRPr sz="500">
                <a:solidFill>
                  <a:srgbClr val="EAE8E4"/>
                </a:solidFill>
                <a:latin typeface="Helvetica Neue"/>
                <a:ea typeface="Helvetica Neue"/>
                <a:cs typeface="Helvetica Neue"/>
                <a:sym typeface="Helvetica Neue"/>
              </a:endParaRPr>
            </a:p>
          </p:txBody>
        </p:sp>
        <p:sp>
          <p:nvSpPr>
            <p:cNvPr id="95" name="Google Shape;95;p28"/>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EAE8E4"/>
                  </a:solidFill>
                  <a:latin typeface="Helvetica Neue"/>
                  <a:ea typeface="Helvetica Neue"/>
                  <a:cs typeface="Helvetica Neue"/>
                  <a:sym typeface="Helvetica Neue"/>
                </a:rPr>
                <a:t>2021 Brand Book</a:t>
              </a:r>
              <a:endParaRPr sz="500">
                <a:solidFill>
                  <a:srgbClr val="EAE8E4"/>
                </a:solidFill>
                <a:latin typeface="Helvetica Neue"/>
                <a:ea typeface="Helvetica Neue"/>
                <a:cs typeface="Helvetica Neue"/>
                <a:sym typeface="Helvetica Neue"/>
              </a:endParaRPr>
            </a:p>
          </p:txBody>
        </p:sp>
        <p:sp>
          <p:nvSpPr>
            <p:cNvPr id="96" name="Google Shape;96;p28"/>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EAE8E4"/>
                  </a:solidFill>
                  <a:latin typeface="Helvetica Neue"/>
                  <a:ea typeface="Helvetica Neue"/>
                  <a:cs typeface="Helvetica Neue"/>
                  <a:sym typeface="Helvetica Neue"/>
                </a:rPr>
                <a:t>‹#›</a:t>
              </a:fld>
              <a:endParaRPr sz="500">
                <a:solidFill>
                  <a:srgbClr val="EAE8E4"/>
                </a:solidFill>
                <a:latin typeface="Helvetica Neue"/>
                <a:ea typeface="Helvetica Neue"/>
                <a:cs typeface="Helvetica Neue"/>
                <a:sym typeface="Helvetica Neue"/>
              </a:endParaRPr>
            </a:p>
          </p:txBody>
        </p:sp>
      </p:gr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Monks - dark">
  <p:cSld name="TITLE_1_18_1_1_1_1_1_2_1_5">
    <p:bg>
      <p:bgPr>
        <a:solidFill>
          <a:srgbClr val="1A1A1A"/>
        </a:solidFill>
      </p:bgPr>
    </p:bg>
    <p:spTree>
      <p:nvGrpSpPr>
        <p:cNvPr id="97" name="Shape 97"/>
        <p:cNvGrpSpPr/>
        <p:nvPr/>
      </p:nvGrpSpPr>
      <p:grpSpPr>
        <a:xfrm>
          <a:off x="0" y="0"/>
          <a:ext cx="0" cy="0"/>
          <a:chOff x="0" y="0"/>
          <a:chExt cx="0" cy="0"/>
        </a:xfrm>
      </p:grpSpPr>
      <p:grpSp>
        <p:nvGrpSpPr>
          <p:cNvPr id="98" name="Google Shape;98;p29"/>
          <p:cNvGrpSpPr/>
          <p:nvPr/>
        </p:nvGrpSpPr>
        <p:grpSpPr>
          <a:xfrm>
            <a:off x="476126" y="90642"/>
            <a:ext cx="8266994" cy="393600"/>
            <a:chOff x="476126" y="90642"/>
            <a:chExt cx="8266994" cy="393600"/>
          </a:xfrm>
        </p:grpSpPr>
        <p:sp>
          <p:nvSpPr>
            <p:cNvPr id="99" name="Google Shape;99;p29"/>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EAE8E4"/>
                  </a:solidFill>
                  <a:latin typeface="Helvetica Neue"/>
                  <a:ea typeface="Helvetica Neue"/>
                  <a:cs typeface="Helvetica Neue"/>
                  <a:sym typeface="Helvetica Neue"/>
                </a:rPr>
                <a:t>Media.Monks</a:t>
              </a:r>
              <a:endParaRPr sz="500">
                <a:solidFill>
                  <a:srgbClr val="EAE8E4"/>
                </a:solidFill>
                <a:latin typeface="Helvetica Neue"/>
                <a:ea typeface="Helvetica Neue"/>
                <a:cs typeface="Helvetica Neue"/>
                <a:sym typeface="Helvetica Neue"/>
              </a:endParaRPr>
            </a:p>
          </p:txBody>
        </p:sp>
        <p:sp>
          <p:nvSpPr>
            <p:cNvPr id="100" name="Google Shape;100;p29"/>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EAE8E4"/>
                  </a:solidFill>
                  <a:latin typeface="Helvetica Neue"/>
                  <a:ea typeface="Helvetica Neue"/>
                  <a:cs typeface="Helvetica Neue"/>
                  <a:sym typeface="Helvetica Neue"/>
                </a:rPr>
                <a:t>Proprietary &amp; Confidential</a:t>
              </a:r>
              <a:endParaRPr sz="500">
                <a:solidFill>
                  <a:srgbClr val="EAE8E4"/>
                </a:solidFill>
                <a:latin typeface="Helvetica Neue"/>
                <a:ea typeface="Helvetica Neue"/>
                <a:cs typeface="Helvetica Neue"/>
                <a:sym typeface="Helvetica Neue"/>
              </a:endParaRPr>
            </a:p>
          </p:txBody>
        </p:sp>
        <p:sp>
          <p:nvSpPr>
            <p:cNvPr id="101" name="Google Shape;101;p29"/>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EAE8E4"/>
                  </a:solidFill>
                  <a:latin typeface="Helvetica Neue"/>
                  <a:ea typeface="Helvetica Neue"/>
                  <a:cs typeface="Helvetica Neue"/>
                  <a:sym typeface="Helvetica Neue"/>
                </a:rPr>
                <a:t>Brand Brief</a:t>
              </a:r>
              <a:endParaRPr sz="500">
                <a:solidFill>
                  <a:srgbClr val="EAE8E4"/>
                </a:solidFill>
                <a:latin typeface="Helvetica Neue"/>
                <a:ea typeface="Helvetica Neue"/>
                <a:cs typeface="Helvetica Neue"/>
                <a:sym typeface="Helvetica Neue"/>
              </a:endParaRPr>
            </a:p>
          </p:txBody>
        </p:sp>
        <p:sp>
          <p:nvSpPr>
            <p:cNvPr id="102" name="Google Shape;102;p29"/>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EAE8E4"/>
                  </a:solidFill>
                  <a:latin typeface="Helvetica Neue"/>
                  <a:ea typeface="Helvetica Neue"/>
                  <a:cs typeface="Helvetica Neue"/>
                  <a:sym typeface="Helvetica Neue"/>
                </a:rPr>
                <a:t>‹#›</a:t>
              </a:fld>
              <a:endParaRPr sz="500">
                <a:solidFill>
                  <a:srgbClr val="EAE8E4"/>
                </a:solidFill>
                <a:latin typeface="Helvetica Neue"/>
                <a:ea typeface="Helvetica Neue"/>
                <a:cs typeface="Helvetica Neue"/>
                <a:sym typeface="Helvetica Neue"/>
              </a:endParaRPr>
            </a:p>
          </p:txBody>
        </p:sp>
      </p:gr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3" name="Shape 103"/>
        <p:cNvGrpSpPr/>
        <p:nvPr/>
      </p:nvGrpSpPr>
      <p:grpSpPr>
        <a:xfrm>
          <a:off x="0" y="0"/>
          <a:ext cx="0" cy="0"/>
          <a:chOff x="0" y="0"/>
          <a:chExt cx="0" cy="0"/>
        </a:xfrm>
      </p:grpSpPr>
      <p:sp>
        <p:nvSpPr>
          <p:cNvPr id="104" name="Google Shape;104;p30"/>
          <p:cNvSpPr txBox="1"/>
          <p:nvPr>
            <p:ph type="title"/>
          </p:nvPr>
        </p:nvSpPr>
        <p:spPr>
          <a:xfrm>
            <a:off x="342989" y="330994"/>
            <a:ext cx="8469900" cy="695700"/>
          </a:xfrm>
          <a:prstGeom prst="rect">
            <a:avLst/>
          </a:prstGeom>
          <a:noFill/>
          <a:ln>
            <a:noFill/>
          </a:ln>
        </p:spPr>
        <p:txBody>
          <a:bodyPr anchorCtr="0" anchor="t" bIns="68575" lIns="68575" spcFirstLastPara="1" rIns="68575" wrap="square" tIns="68575">
            <a:normAutofit/>
          </a:bodyPr>
          <a:lstStyle>
            <a:lvl1pPr lvl="0" marR="0" rtl="0">
              <a:spcBef>
                <a:spcPts val="0"/>
              </a:spcBef>
              <a:spcAft>
                <a:spcPts val="0"/>
              </a:spcAft>
              <a:buClr>
                <a:schemeClr val="dk1"/>
              </a:buClr>
              <a:buSzPts val="2000"/>
              <a:buFont typeface="Montserrat"/>
              <a:buNone/>
              <a:defRPr b="1" i="0" sz="2000" u="none" cap="none" strike="noStrike">
                <a:solidFill>
                  <a:schemeClr val="dk1"/>
                </a:solidFill>
                <a:latin typeface="Montserrat"/>
                <a:ea typeface="Montserrat"/>
                <a:cs typeface="Montserrat"/>
                <a:sym typeface="Montserrat"/>
              </a:defRPr>
            </a:lvl1pPr>
            <a:lvl2pPr lvl="1" rtl="0">
              <a:spcBef>
                <a:spcPts val="0"/>
              </a:spcBef>
              <a:spcAft>
                <a:spcPts val="0"/>
              </a:spcAft>
              <a:buSzPts val="2000"/>
              <a:buFont typeface="Montserrat"/>
              <a:buNone/>
              <a:defRPr b="1" sz="2000">
                <a:latin typeface="Montserrat"/>
                <a:ea typeface="Montserrat"/>
                <a:cs typeface="Montserrat"/>
                <a:sym typeface="Montserrat"/>
              </a:defRPr>
            </a:lvl2pPr>
            <a:lvl3pPr lvl="2" rtl="0">
              <a:spcBef>
                <a:spcPts val="0"/>
              </a:spcBef>
              <a:spcAft>
                <a:spcPts val="0"/>
              </a:spcAft>
              <a:buSzPts val="2000"/>
              <a:buFont typeface="Montserrat"/>
              <a:buNone/>
              <a:defRPr b="1" sz="2000">
                <a:latin typeface="Montserrat"/>
                <a:ea typeface="Montserrat"/>
                <a:cs typeface="Montserrat"/>
                <a:sym typeface="Montserrat"/>
              </a:defRPr>
            </a:lvl3pPr>
            <a:lvl4pPr lvl="3" rtl="0">
              <a:spcBef>
                <a:spcPts val="0"/>
              </a:spcBef>
              <a:spcAft>
                <a:spcPts val="0"/>
              </a:spcAft>
              <a:buSzPts val="2000"/>
              <a:buFont typeface="Montserrat"/>
              <a:buNone/>
              <a:defRPr b="1" sz="2000">
                <a:latin typeface="Montserrat"/>
                <a:ea typeface="Montserrat"/>
                <a:cs typeface="Montserrat"/>
                <a:sym typeface="Montserrat"/>
              </a:defRPr>
            </a:lvl4pPr>
            <a:lvl5pPr lvl="4" rtl="0">
              <a:spcBef>
                <a:spcPts val="0"/>
              </a:spcBef>
              <a:spcAft>
                <a:spcPts val="0"/>
              </a:spcAft>
              <a:buSzPts val="2000"/>
              <a:buFont typeface="Montserrat"/>
              <a:buNone/>
              <a:defRPr b="1" sz="2000">
                <a:latin typeface="Montserrat"/>
                <a:ea typeface="Montserrat"/>
                <a:cs typeface="Montserrat"/>
                <a:sym typeface="Montserrat"/>
              </a:defRPr>
            </a:lvl5pPr>
            <a:lvl6pPr lvl="5" rtl="0">
              <a:spcBef>
                <a:spcPts val="0"/>
              </a:spcBef>
              <a:spcAft>
                <a:spcPts val="0"/>
              </a:spcAft>
              <a:buSzPts val="2000"/>
              <a:buFont typeface="Montserrat"/>
              <a:buNone/>
              <a:defRPr b="1" sz="2000">
                <a:latin typeface="Montserrat"/>
                <a:ea typeface="Montserrat"/>
                <a:cs typeface="Montserrat"/>
                <a:sym typeface="Montserrat"/>
              </a:defRPr>
            </a:lvl6pPr>
            <a:lvl7pPr lvl="6" rtl="0">
              <a:spcBef>
                <a:spcPts val="0"/>
              </a:spcBef>
              <a:spcAft>
                <a:spcPts val="0"/>
              </a:spcAft>
              <a:buSzPts val="2000"/>
              <a:buFont typeface="Montserrat"/>
              <a:buNone/>
              <a:defRPr b="1" sz="2000">
                <a:latin typeface="Montserrat"/>
                <a:ea typeface="Montserrat"/>
                <a:cs typeface="Montserrat"/>
                <a:sym typeface="Montserrat"/>
              </a:defRPr>
            </a:lvl7pPr>
            <a:lvl8pPr lvl="7" rtl="0">
              <a:spcBef>
                <a:spcPts val="0"/>
              </a:spcBef>
              <a:spcAft>
                <a:spcPts val="0"/>
              </a:spcAft>
              <a:buSzPts val="2000"/>
              <a:buFont typeface="Montserrat"/>
              <a:buNone/>
              <a:defRPr b="1" sz="2000">
                <a:latin typeface="Montserrat"/>
                <a:ea typeface="Montserrat"/>
                <a:cs typeface="Montserrat"/>
                <a:sym typeface="Montserrat"/>
              </a:defRPr>
            </a:lvl8pPr>
            <a:lvl9pPr lvl="8" rtl="0">
              <a:spcBef>
                <a:spcPts val="0"/>
              </a:spcBef>
              <a:spcAft>
                <a:spcPts val="0"/>
              </a:spcAft>
              <a:buSzPts val="2000"/>
              <a:buFont typeface="Montserrat"/>
              <a:buNone/>
              <a:defRPr b="1" sz="2000">
                <a:latin typeface="Montserrat"/>
                <a:ea typeface="Montserrat"/>
                <a:cs typeface="Montserrat"/>
                <a:sym typeface="Montserrat"/>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2">
  <p:cSld name="TITLE_1_18_1_1_1_2_3">
    <p:spTree>
      <p:nvGrpSpPr>
        <p:cNvPr id="105" name="Shape 105"/>
        <p:cNvGrpSpPr/>
        <p:nvPr/>
      </p:nvGrpSpPr>
      <p:grpSpPr>
        <a:xfrm>
          <a:off x="0" y="0"/>
          <a:ext cx="0" cy="0"/>
          <a:chOff x="0" y="0"/>
          <a:chExt cx="0" cy="0"/>
        </a:xfrm>
      </p:grpSpPr>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p:cSld name="TITLE_1_18_1_1_1_1_1_2_1_9">
    <p:bg>
      <p:bgPr>
        <a:solidFill>
          <a:srgbClr val="1A1A1A"/>
        </a:solidFill>
      </p:bgPr>
    </p:bg>
    <p:spTree>
      <p:nvGrpSpPr>
        <p:cNvPr id="106" name="Shape 106"/>
        <p:cNvGrpSpPr/>
        <p:nvPr/>
      </p:nvGrpSpPr>
      <p:grpSpPr>
        <a:xfrm>
          <a:off x="0" y="0"/>
          <a:ext cx="0" cy="0"/>
          <a:chOff x="0" y="0"/>
          <a:chExt cx="0" cy="0"/>
        </a:xfrm>
      </p:grpSpPr>
      <p:sp>
        <p:nvSpPr>
          <p:cNvPr id="107" name="Google Shape;107;p32"/>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08" name="Google Shape;108;p32"/>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09" name="Google Shape;109;p32"/>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500">
              <a:solidFill>
                <a:schemeClr val="lt1"/>
              </a:solidFill>
              <a:latin typeface="Helvetica Neue"/>
              <a:ea typeface="Helvetica Neue"/>
              <a:cs typeface="Helvetica Neue"/>
              <a:sym typeface="Helvetica Neue"/>
            </a:endParaRPr>
          </a:p>
        </p:txBody>
      </p:sp>
      <p:sp>
        <p:nvSpPr>
          <p:cNvPr id="110" name="Google Shape;110;p32"/>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p:cSld name="TITLE_1_18_1_1_1_1_1_2_1_9_1">
    <p:bg>
      <p:bgPr>
        <a:solidFill>
          <a:schemeClr val="lt1"/>
        </a:solidFill>
      </p:bgPr>
    </p:bg>
    <p:spTree>
      <p:nvGrpSpPr>
        <p:cNvPr id="111" name="Shape 111"/>
        <p:cNvGrpSpPr/>
        <p:nvPr/>
      </p:nvGrpSpPr>
      <p:grpSpPr>
        <a:xfrm>
          <a:off x="0" y="0"/>
          <a:ext cx="0" cy="0"/>
          <a:chOff x="0" y="0"/>
          <a:chExt cx="0" cy="0"/>
        </a:xfrm>
      </p:grpSpPr>
      <p:sp>
        <p:nvSpPr>
          <p:cNvPr id="112" name="Google Shape;112;p33"/>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Media.Monks</a:t>
            </a:r>
            <a:endParaRPr sz="500">
              <a:solidFill>
                <a:schemeClr val="lt1"/>
              </a:solidFill>
              <a:latin typeface="Helvetica Neue"/>
              <a:ea typeface="Helvetica Neue"/>
              <a:cs typeface="Helvetica Neue"/>
              <a:sym typeface="Helvetica Neue"/>
            </a:endParaRPr>
          </a:p>
        </p:txBody>
      </p:sp>
      <p:sp>
        <p:nvSpPr>
          <p:cNvPr id="113" name="Google Shape;113;p33"/>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chemeClr val="lt1"/>
                </a:solidFill>
                <a:latin typeface="Helvetica Neue"/>
                <a:ea typeface="Helvetica Neue"/>
                <a:cs typeface="Helvetica Neue"/>
                <a:sym typeface="Helvetica Neue"/>
              </a:rPr>
              <a:t>Proprietary &amp; Confidential</a:t>
            </a:r>
            <a:endParaRPr sz="500">
              <a:solidFill>
                <a:schemeClr val="lt1"/>
              </a:solidFill>
              <a:latin typeface="Helvetica Neue"/>
              <a:ea typeface="Helvetica Neue"/>
              <a:cs typeface="Helvetica Neue"/>
              <a:sym typeface="Helvetica Neue"/>
            </a:endParaRPr>
          </a:p>
        </p:txBody>
      </p:sp>
      <p:sp>
        <p:nvSpPr>
          <p:cNvPr id="114" name="Google Shape;114;p33"/>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500">
              <a:solidFill>
                <a:schemeClr val="lt1"/>
              </a:solidFill>
              <a:latin typeface="Helvetica Neue"/>
              <a:ea typeface="Helvetica Neue"/>
              <a:cs typeface="Helvetica Neue"/>
              <a:sym typeface="Helvetica Neue"/>
            </a:endParaRPr>
          </a:p>
        </p:txBody>
      </p:sp>
      <p:sp>
        <p:nvSpPr>
          <p:cNvPr id="115" name="Google Shape;115;p33"/>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chemeClr val="lt1"/>
                </a:solidFill>
                <a:latin typeface="Helvetica Neue"/>
                <a:ea typeface="Helvetica Neue"/>
                <a:cs typeface="Helvetica Neue"/>
                <a:sym typeface="Helvetica Neue"/>
              </a:rPr>
              <a:t>‹#›</a:t>
            </a:fld>
            <a:endParaRPr sz="500">
              <a:solidFill>
                <a:schemeClr val="lt1"/>
              </a:solidFill>
              <a:latin typeface="Helvetica Neue"/>
              <a:ea typeface="Helvetica Neue"/>
              <a:cs typeface="Helvetica Neue"/>
              <a:sym typeface="Helvetica Neue"/>
            </a:endParaRPr>
          </a:p>
        </p:txBody>
      </p:sp>
      <p:sp>
        <p:nvSpPr>
          <p:cNvPr id="116" name="Google Shape;116;p33"/>
          <p:cNvSpPr txBox="1"/>
          <p:nvPr/>
        </p:nvSpPr>
        <p:spPr>
          <a:xfrm>
            <a:off x="476126" y="197393"/>
            <a:ext cx="6444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Media.Monks</a:t>
            </a:r>
            <a:endParaRPr sz="500">
              <a:solidFill>
                <a:srgbClr val="2D2D2D"/>
              </a:solidFill>
              <a:latin typeface="Helvetica Neue"/>
              <a:ea typeface="Helvetica Neue"/>
              <a:cs typeface="Helvetica Neue"/>
              <a:sym typeface="Helvetica Neue"/>
            </a:endParaRPr>
          </a:p>
        </p:txBody>
      </p:sp>
      <p:sp>
        <p:nvSpPr>
          <p:cNvPr id="117" name="Google Shape;117;p33"/>
          <p:cNvSpPr txBox="1"/>
          <p:nvPr/>
        </p:nvSpPr>
        <p:spPr>
          <a:xfrm>
            <a:off x="6923010" y="197393"/>
            <a:ext cx="1188600" cy="219900"/>
          </a:xfrm>
          <a:prstGeom prst="rect">
            <a:avLst/>
          </a:prstGeom>
          <a:noFill/>
          <a:ln>
            <a:noFill/>
          </a:ln>
        </p:spPr>
        <p:txBody>
          <a:bodyPr anchorCtr="0" anchor="ctr" bIns="91425" lIns="91425" spcFirstLastPara="1" rIns="91425" wrap="square" tIns="91425">
            <a:noAutofit/>
          </a:bodyPr>
          <a:lstStyle/>
          <a:p>
            <a:pPr indent="0" lvl="0" marL="0" rtl="0" algn="r">
              <a:lnSpc>
                <a:spcPct val="150000"/>
              </a:lnSpc>
              <a:spcBef>
                <a:spcPts val="0"/>
              </a:spcBef>
              <a:spcAft>
                <a:spcPts val="0"/>
              </a:spcAft>
              <a:buNone/>
            </a:pPr>
            <a:r>
              <a:rPr lang="es-419" sz="500">
                <a:solidFill>
                  <a:srgbClr val="2D2D2D"/>
                </a:solidFill>
                <a:latin typeface="Helvetica Neue"/>
                <a:ea typeface="Helvetica Neue"/>
                <a:cs typeface="Helvetica Neue"/>
                <a:sym typeface="Helvetica Neue"/>
              </a:rPr>
              <a:t>Proprietary &amp; Confidential</a:t>
            </a:r>
            <a:endParaRPr sz="500">
              <a:solidFill>
                <a:srgbClr val="2D2D2D"/>
              </a:solidFill>
              <a:latin typeface="Helvetica Neue"/>
              <a:ea typeface="Helvetica Neue"/>
              <a:cs typeface="Helvetica Neue"/>
              <a:sym typeface="Helvetica Neue"/>
            </a:endParaRPr>
          </a:p>
        </p:txBody>
      </p:sp>
      <p:sp>
        <p:nvSpPr>
          <p:cNvPr id="118" name="Google Shape;118;p33"/>
          <p:cNvSpPr txBox="1"/>
          <p:nvPr/>
        </p:nvSpPr>
        <p:spPr>
          <a:xfrm>
            <a:off x="2196557" y="197400"/>
            <a:ext cx="1242000" cy="219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500">
              <a:solidFill>
                <a:srgbClr val="2D2D2D"/>
              </a:solidFill>
              <a:latin typeface="Helvetica Neue"/>
              <a:ea typeface="Helvetica Neue"/>
              <a:cs typeface="Helvetica Neue"/>
              <a:sym typeface="Helvetica Neue"/>
            </a:endParaRPr>
          </a:p>
        </p:txBody>
      </p:sp>
      <p:sp>
        <p:nvSpPr>
          <p:cNvPr id="119" name="Google Shape;119;p33"/>
          <p:cNvSpPr txBox="1"/>
          <p:nvPr/>
        </p:nvSpPr>
        <p:spPr>
          <a:xfrm>
            <a:off x="8373520" y="90642"/>
            <a:ext cx="369600" cy="393600"/>
          </a:xfrm>
          <a:prstGeom prst="rect">
            <a:avLst/>
          </a:prstGeom>
          <a:noFill/>
          <a:ln>
            <a:noFill/>
          </a:ln>
        </p:spPr>
        <p:txBody>
          <a:bodyPr anchorCtr="0" anchor="ctr" bIns="88475" lIns="88475" spcFirstLastPara="1" rIns="88475" wrap="square" tIns="88475">
            <a:noAutofit/>
          </a:bodyPr>
          <a:lstStyle/>
          <a:p>
            <a:pPr indent="0" lvl="0" marL="0" rtl="0" algn="ctr">
              <a:spcBef>
                <a:spcPts val="0"/>
              </a:spcBef>
              <a:spcAft>
                <a:spcPts val="0"/>
              </a:spcAft>
              <a:buNone/>
            </a:pPr>
            <a:fld id="{00000000-1234-1234-1234-123412341234}" type="slidenum">
              <a:rPr lang="es-419" sz="500">
                <a:solidFill>
                  <a:srgbClr val="2D2D2D"/>
                </a:solidFill>
                <a:latin typeface="Helvetica Neue"/>
                <a:ea typeface="Helvetica Neue"/>
                <a:cs typeface="Helvetica Neue"/>
                <a:sym typeface="Helvetica Neue"/>
              </a:rPr>
              <a:t>‹#›</a:t>
            </a:fld>
            <a:endParaRPr sz="500">
              <a:solidFill>
                <a:srgbClr val="2D2D2D"/>
              </a:solidFill>
              <a:latin typeface="Helvetica Neue"/>
              <a:ea typeface="Helvetica Neue"/>
              <a:cs typeface="Helvetica Neue"/>
              <a:sym typeface="Helvetica Neue"/>
            </a:endParaRPr>
          </a:p>
        </p:txBody>
      </p:sp>
    </p:spTree>
  </p:cSld>
  <p:clrMapOvr>
    <a:masterClrMapping/>
  </p:clrMapOvr>
  <p:extLst>
    <p:ext uri="{DCECCB84-F9BA-43D5-87BE-67443E8EF086}">
      <p15:sldGuideLst>
        <p15:guide id="1" pos="720">
          <p15:clr>
            <a:srgbClr val="FA7B17"/>
          </p15:clr>
        </p15:guide>
        <p15:guide id="2" pos="1440">
          <p15:clr>
            <a:srgbClr val="FA7B17"/>
          </p15:clr>
        </p15:guide>
        <p15:guide id="3" pos="2880">
          <p15:clr>
            <a:srgbClr val="FA7B17"/>
          </p15:clr>
        </p15:guide>
        <p15:guide id="4" pos="3600">
          <p15:clr>
            <a:srgbClr val="FA7B17"/>
          </p15:clr>
        </p15:guide>
        <p15:guide id="5" pos="360">
          <p15:clr>
            <a:srgbClr val="FA7B17"/>
          </p15:clr>
        </p15:guide>
        <p15:guide id="6" pos="3240">
          <p15:clr>
            <a:srgbClr val="FA7B17"/>
          </p15:clr>
        </p15:guide>
        <p15:guide id="7" orient="horz" pos="722">
          <p15:clr>
            <a:srgbClr val="FA7B17"/>
          </p15:clr>
        </p15:guide>
        <p15:guide id="8" orient="horz" pos="2518">
          <p15:clr>
            <a:srgbClr val="FA7B17"/>
          </p15:clr>
        </p15:guide>
        <p15:guide id="9" orient="horz" pos="2882">
          <p15:clr>
            <a:srgbClr val="FA7B17"/>
          </p15:clr>
        </p15:guide>
        <p15:guide id="10" orient="horz" pos="362">
          <p15:clr>
            <a:srgbClr val="FA7B17"/>
          </p15:clr>
        </p15:guide>
        <p15:guide id="11" pos="5045">
          <p15:clr>
            <a:srgbClr val="FA7B17"/>
          </p15:clr>
        </p15:guide>
        <p15:guide id="12" pos="5400">
          <p15:clr>
            <a:srgbClr val="FA7B17"/>
          </p15:clr>
        </p15:guide>
        <p15:guide id="13" pos="179">
          <p15:clr>
            <a:srgbClr val="FA7B17"/>
          </p15:clr>
        </p15:guide>
        <p15:guide id="14" orient="horz" pos="1620">
          <p15:clr>
            <a:srgbClr val="FA7B17"/>
          </p15:clr>
        </p15:guide>
        <p15:guide id="15" pos="536">
          <p15:clr>
            <a:srgbClr val="FA7B17"/>
          </p15:clr>
        </p15:guide>
        <p15:guide id="16" orient="horz" pos="542">
          <p15:clr>
            <a:srgbClr val="FA7B17"/>
          </p15:clr>
        </p15:guide>
        <p15:guide id="17" orient="horz" pos="182">
          <p15:clr>
            <a:srgbClr val="FA7B17"/>
          </p15:clr>
        </p15:guide>
        <p15:guide id="18" orient="horz" pos="3058">
          <p15:clr>
            <a:srgbClr val="FA7B17"/>
          </p15:clr>
        </p15:guide>
        <p15:guide id="19" orient="horz" pos="2698">
          <p15:clr>
            <a:srgbClr val="FA7B17"/>
          </p15:clr>
        </p15:guide>
        <p15:guide id="20" pos="5224">
          <p15:clr>
            <a:srgbClr val="FA7B17"/>
          </p15:clr>
        </p15:guide>
        <p15:guide id="21" pos="5577">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5" Type="http://schemas.openxmlformats.org/officeDocument/2006/relationships/slideLayout" Target="../slideLayouts/slideLayout17.xml"/><Relationship Id="rId19" Type="http://schemas.openxmlformats.org/officeDocument/2006/relationships/slideLayout" Target="../slideLayouts/slideLayout31.xml"/><Relationship Id="rId6" Type="http://schemas.openxmlformats.org/officeDocument/2006/relationships/slideLayout" Target="../slideLayouts/slideLayout18.xml"/><Relationship Id="rId18" Type="http://schemas.openxmlformats.org/officeDocument/2006/relationships/slideLayout" Target="../slideLayouts/slideLayout30.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hyperlink" Target="http://www.youtube.com/watch?v=U1732H5bvls" TargetMode="Externa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hyperlink" Target="http://www.youtube.com/watch?v=K7BQMnjz4YI" TargetMode="External"/><Relationship Id="rId4"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 Id="rId3" Type="http://schemas.openxmlformats.org/officeDocument/2006/relationships/hyperlink" Target="http://www.youtube.com/watch?v=66uTLTewbgE" TargetMode="External"/><Relationship Id="rId4" Type="http://schemas.openxmlformats.org/officeDocument/2006/relationships/image" Target="../media/image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 Id="rId3" Type="http://schemas.openxmlformats.org/officeDocument/2006/relationships/image" Target="../media/image13.png"/><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7.xml"/><Relationship Id="rId3" Type="http://schemas.openxmlformats.org/officeDocument/2006/relationships/image" Target="../media/image13.png"/><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13.png"/><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13.png"/><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0.jpg"/><Relationship Id="rId4" Type="http://schemas.openxmlformats.org/officeDocument/2006/relationships/image" Target="../media/image16.jpg"/><Relationship Id="rId9" Type="http://schemas.openxmlformats.org/officeDocument/2006/relationships/image" Target="../media/image4.jpg"/><Relationship Id="rId5" Type="http://schemas.openxmlformats.org/officeDocument/2006/relationships/image" Target="../media/image1.jpg"/><Relationship Id="rId6" Type="http://schemas.openxmlformats.org/officeDocument/2006/relationships/image" Target="../media/image6.jpg"/><Relationship Id="rId7" Type="http://schemas.openxmlformats.org/officeDocument/2006/relationships/image" Target="../media/image20.png"/><Relationship Id="rId8"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13.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1.xml"/><Relationship Id="rId3" Type="http://schemas.openxmlformats.org/officeDocument/2006/relationships/image" Target="../media/image13.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3.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32.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123" name="Shape 123"/>
        <p:cNvGrpSpPr/>
        <p:nvPr/>
      </p:nvGrpSpPr>
      <p:grpSpPr>
        <a:xfrm>
          <a:off x="0" y="0"/>
          <a:ext cx="0" cy="0"/>
          <a:chOff x="0" y="0"/>
          <a:chExt cx="0" cy="0"/>
        </a:xfrm>
      </p:grpSpPr>
      <p:sp>
        <p:nvSpPr>
          <p:cNvPr id="124" name="Google Shape;124;p34"/>
          <p:cNvSpPr txBox="1"/>
          <p:nvPr/>
        </p:nvSpPr>
        <p:spPr>
          <a:xfrm>
            <a:off x="976375" y="882700"/>
            <a:ext cx="7177500" cy="2379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s-419" sz="2900">
                <a:solidFill>
                  <a:srgbClr val="DFBBFE"/>
                </a:solidFill>
                <a:latin typeface="Helvetica Neue"/>
                <a:ea typeface="Helvetica Neue"/>
                <a:cs typeface="Helvetica Neue"/>
                <a:sym typeface="Helvetica Neue"/>
              </a:rPr>
              <a:t>El poder transformador de la</a:t>
            </a:r>
            <a:endParaRPr sz="2900">
              <a:solidFill>
                <a:srgbClr val="DFBBFE"/>
              </a:solidFill>
              <a:latin typeface="Helvetica Neue"/>
              <a:ea typeface="Helvetica Neue"/>
              <a:cs typeface="Helvetica Neue"/>
              <a:sym typeface="Helvetica Neue"/>
            </a:endParaRPr>
          </a:p>
          <a:p>
            <a:pPr indent="0" lvl="0" marL="0" rtl="0" algn="r">
              <a:spcBef>
                <a:spcPts val="0"/>
              </a:spcBef>
              <a:spcAft>
                <a:spcPts val="0"/>
              </a:spcAft>
              <a:buClr>
                <a:schemeClr val="dk1"/>
              </a:buClr>
              <a:buSzPts val="1100"/>
              <a:buFont typeface="Arial"/>
              <a:buNone/>
            </a:pPr>
            <a:r>
              <a:rPr b="1" lang="es-419" sz="3000">
                <a:solidFill>
                  <a:srgbClr val="DFBBFE"/>
                </a:solidFill>
                <a:latin typeface="Helvetica Neue"/>
                <a:ea typeface="Helvetica Neue"/>
                <a:cs typeface="Helvetica Neue"/>
                <a:sym typeface="Helvetica Neue"/>
              </a:rPr>
              <a:t> </a:t>
            </a:r>
            <a:r>
              <a:rPr b="1" lang="es-419" sz="9600">
                <a:solidFill>
                  <a:srgbClr val="DFBBFE"/>
                </a:solidFill>
                <a:latin typeface="Helvetica Neue"/>
                <a:ea typeface="Helvetica Neue"/>
                <a:cs typeface="Helvetica Neue"/>
                <a:sym typeface="Helvetica Neue"/>
              </a:rPr>
              <a:t>E</a:t>
            </a:r>
            <a:r>
              <a:rPr b="1" lang="es-419" sz="9600">
                <a:solidFill>
                  <a:srgbClr val="DFBBFE"/>
                </a:solidFill>
                <a:latin typeface="Helvetica Neue"/>
                <a:ea typeface="Helvetica Neue"/>
                <a:cs typeface="Helvetica Neue"/>
                <a:sym typeface="Helvetica Neue"/>
              </a:rPr>
              <a:t>mpatía</a:t>
            </a:r>
            <a:endParaRPr b="1" sz="9600">
              <a:solidFill>
                <a:srgbClr val="DFBBFE"/>
              </a:solidFill>
              <a:latin typeface="Helvetica Neue"/>
              <a:ea typeface="Helvetica Neue"/>
              <a:cs typeface="Helvetica Neue"/>
              <a:sym typeface="Helvetica Neue"/>
            </a:endParaRPr>
          </a:p>
          <a:p>
            <a:pPr indent="0" lvl="0" marL="0" rtl="0" algn="r">
              <a:spcBef>
                <a:spcPts val="0"/>
              </a:spcBef>
              <a:spcAft>
                <a:spcPts val="0"/>
              </a:spcAft>
              <a:buClr>
                <a:schemeClr val="dk1"/>
              </a:buClr>
              <a:buSzPts val="1100"/>
              <a:buFont typeface="Arial"/>
              <a:buNone/>
            </a:pPr>
            <a:r>
              <a:t/>
            </a:r>
            <a:endParaRPr b="1" sz="3000">
              <a:solidFill>
                <a:srgbClr val="DFBBFE"/>
              </a:solidFill>
              <a:latin typeface="Helvetica Neue"/>
              <a:ea typeface="Helvetica Neue"/>
              <a:cs typeface="Helvetica Neue"/>
              <a:sym typeface="Helvetica Neue"/>
            </a:endParaRPr>
          </a:p>
        </p:txBody>
      </p:sp>
      <p:pic>
        <p:nvPicPr>
          <p:cNvPr id="125" name="Google Shape;125;p34"/>
          <p:cNvPicPr preferRelativeResize="0"/>
          <p:nvPr/>
        </p:nvPicPr>
        <p:blipFill>
          <a:blip r:embed="rId3">
            <a:alphaModFix/>
          </a:blip>
          <a:stretch>
            <a:fillRect/>
          </a:stretch>
        </p:blipFill>
        <p:spPr>
          <a:xfrm>
            <a:off x="8072400" y="4412975"/>
            <a:ext cx="965700" cy="624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317" name="Shape 317"/>
        <p:cNvGrpSpPr/>
        <p:nvPr/>
      </p:nvGrpSpPr>
      <p:grpSpPr>
        <a:xfrm>
          <a:off x="0" y="0"/>
          <a:ext cx="0" cy="0"/>
          <a:chOff x="0" y="0"/>
          <a:chExt cx="0" cy="0"/>
        </a:xfrm>
      </p:grpSpPr>
      <p:pic>
        <p:nvPicPr>
          <p:cNvPr id="318" name="Google Shape;318;p43"/>
          <p:cNvPicPr preferRelativeResize="0"/>
          <p:nvPr/>
        </p:nvPicPr>
        <p:blipFill>
          <a:blip r:embed="rId3">
            <a:alphaModFix/>
          </a:blip>
          <a:stretch>
            <a:fillRect/>
          </a:stretch>
        </p:blipFill>
        <p:spPr>
          <a:xfrm>
            <a:off x="1622788" y="0"/>
            <a:ext cx="5898423" cy="5143500"/>
          </a:xfrm>
          <a:prstGeom prst="rect">
            <a:avLst/>
          </a:prstGeom>
          <a:noFill/>
          <a:ln>
            <a:noFill/>
          </a:ln>
        </p:spPr>
      </p:pic>
      <p:pic>
        <p:nvPicPr>
          <p:cNvPr id="319" name="Google Shape;319;p43"/>
          <p:cNvPicPr preferRelativeResize="0"/>
          <p:nvPr/>
        </p:nvPicPr>
        <p:blipFill>
          <a:blip r:embed="rId4">
            <a:alphaModFix/>
          </a:blip>
          <a:stretch>
            <a:fillRect/>
          </a:stretch>
        </p:blipFill>
        <p:spPr>
          <a:xfrm>
            <a:off x="0" y="252413"/>
            <a:ext cx="9143999" cy="46386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18"/>
                                        </p:tgtEl>
                                        <p:attrNameLst>
                                          <p:attrName>style.visibility</p:attrName>
                                        </p:attrNameLst>
                                      </p:cBhvr>
                                      <p:to>
                                        <p:strVal val="visible"/>
                                      </p:to>
                                    </p:set>
                                    <p:animEffect filter="fade" transition="in">
                                      <p:cBhvr>
                                        <p:cTn dur="1000"/>
                                        <p:tgtEl>
                                          <p:spTgt spid="3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18"/>
                                        </p:tgtEl>
                                      </p:cBhvr>
                                    </p:animEffect>
                                    <p:set>
                                      <p:cBhvr>
                                        <p:cTn dur="1" fill="hold">
                                          <p:stCondLst>
                                            <p:cond delay="1000"/>
                                          </p:stCondLst>
                                        </p:cTn>
                                        <p:tgtEl>
                                          <p:spTgt spid="318"/>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323" name="Shape 323"/>
        <p:cNvGrpSpPr/>
        <p:nvPr/>
      </p:nvGrpSpPr>
      <p:grpSpPr>
        <a:xfrm>
          <a:off x="0" y="0"/>
          <a:ext cx="0" cy="0"/>
          <a:chOff x="0" y="0"/>
          <a:chExt cx="0" cy="0"/>
        </a:xfrm>
      </p:grpSpPr>
      <p:sp>
        <p:nvSpPr>
          <p:cNvPr id="324" name="Google Shape;324;p44"/>
          <p:cNvSpPr txBox="1"/>
          <p:nvPr/>
        </p:nvSpPr>
        <p:spPr>
          <a:xfrm>
            <a:off x="2006850" y="1999650"/>
            <a:ext cx="5130300" cy="114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s-419" sz="3800">
                <a:solidFill>
                  <a:srgbClr val="FFB2E8"/>
                </a:solidFill>
                <a:latin typeface="Helvetica Neue"/>
                <a:ea typeface="Helvetica Neue"/>
                <a:cs typeface="Helvetica Neue"/>
                <a:sym typeface="Helvetica Neue"/>
              </a:rPr>
              <a:t>Diseños </a:t>
            </a:r>
            <a:r>
              <a:rPr b="1" lang="es-419" sz="3800" u="sng">
                <a:solidFill>
                  <a:srgbClr val="FFB2E8"/>
                </a:solidFill>
                <a:latin typeface="Helvetica Neue"/>
                <a:ea typeface="Helvetica Neue"/>
                <a:cs typeface="Helvetica Neue"/>
                <a:sym typeface="Helvetica Neue"/>
              </a:rPr>
              <a:t>sin</a:t>
            </a:r>
            <a:r>
              <a:rPr b="1" lang="es-419" sz="3800">
                <a:solidFill>
                  <a:srgbClr val="FFB2E8"/>
                </a:solidFill>
                <a:latin typeface="Helvetica Neue"/>
                <a:ea typeface="Helvetica Neue"/>
                <a:cs typeface="Helvetica Neue"/>
                <a:sym typeface="Helvetica Neue"/>
              </a:rPr>
              <a:t> empatía</a:t>
            </a:r>
            <a:endParaRPr b="1" sz="3800">
              <a:solidFill>
                <a:srgbClr val="FFB2E8"/>
              </a:solidFill>
              <a:latin typeface="Helvetica Neue"/>
              <a:ea typeface="Helvetica Neue"/>
              <a:cs typeface="Helvetica Neue"/>
              <a:sym typeface="Helvetica Neue"/>
            </a:endParaRPr>
          </a:p>
        </p:txBody>
      </p:sp>
      <p:grpSp>
        <p:nvGrpSpPr>
          <p:cNvPr id="325" name="Google Shape;325;p44"/>
          <p:cNvGrpSpPr/>
          <p:nvPr/>
        </p:nvGrpSpPr>
        <p:grpSpPr>
          <a:xfrm>
            <a:off x="7005901" y="3143843"/>
            <a:ext cx="686607" cy="699062"/>
            <a:chOff x="3996100" y="2347400"/>
            <a:chExt cx="312250" cy="317900"/>
          </a:xfrm>
        </p:grpSpPr>
        <p:sp>
          <p:nvSpPr>
            <p:cNvPr id="326" name="Google Shape;326;p44"/>
            <p:cNvSpPr/>
            <p:nvPr/>
          </p:nvSpPr>
          <p:spPr>
            <a:xfrm>
              <a:off x="3996100" y="2347400"/>
              <a:ext cx="312250" cy="317900"/>
            </a:xfrm>
            <a:custGeom>
              <a:rect b="b" l="l" r="r" t="t"/>
              <a:pathLst>
                <a:path extrusionOk="0" h="12716" w="12490">
                  <a:moveTo>
                    <a:pt x="6834" y="194"/>
                  </a:moveTo>
                  <a:cubicBezTo>
                    <a:pt x="7345" y="212"/>
                    <a:pt x="7852" y="306"/>
                    <a:pt x="8331" y="476"/>
                  </a:cubicBezTo>
                  <a:cubicBezTo>
                    <a:pt x="8461" y="523"/>
                    <a:pt x="8592" y="583"/>
                    <a:pt x="8711" y="642"/>
                  </a:cubicBezTo>
                  <a:cubicBezTo>
                    <a:pt x="8770" y="666"/>
                    <a:pt x="8842" y="702"/>
                    <a:pt x="8901" y="737"/>
                  </a:cubicBezTo>
                  <a:cubicBezTo>
                    <a:pt x="8960" y="761"/>
                    <a:pt x="9032" y="785"/>
                    <a:pt x="9103" y="797"/>
                  </a:cubicBezTo>
                  <a:cubicBezTo>
                    <a:pt x="9460" y="915"/>
                    <a:pt x="9769" y="1117"/>
                    <a:pt x="10030" y="1379"/>
                  </a:cubicBezTo>
                  <a:cubicBezTo>
                    <a:pt x="10077" y="1415"/>
                    <a:pt x="10113" y="1462"/>
                    <a:pt x="10149" y="1510"/>
                  </a:cubicBezTo>
                  <a:cubicBezTo>
                    <a:pt x="10173" y="1533"/>
                    <a:pt x="10196" y="1557"/>
                    <a:pt x="10220" y="1581"/>
                  </a:cubicBezTo>
                  <a:cubicBezTo>
                    <a:pt x="10244" y="1605"/>
                    <a:pt x="10279" y="1628"/>
                    <a:pt x="10303" y="1640"/>
                  </a:cubicBezTo>
                  <a:cubicBezTo>
                    <a:pt x="10505" y="1795"/>
                    <a:pt x="10695" y="1973"/>
                    <a:pt x="10850" y="2175"/>
                  </a:cubicBezTo>
                  <a:cubicBezTo>
                    <a:pt x="10933" y="2270"/>
                    <a:pt x="11004" y="2377"/>
                    <a:pt x="11064" y="2484"/>
                  </a:cubicBezTo>
                  <a:cubicBezTo>
                    <a:pt x="11099" y="2532"/>
                    <a:pt x="11123" y="2591"/>
                    <a:pt x="11159" y="2650"/>
                  </a:cubicBezTo>
                  <a:cubicBezTo>
                    <a:pt x="11183" y="2710"/>
                    <a:pt x="11218" y="2769"/>
                    <a:pt x="11254" y="2829"/>
                  </a:cubicBezTo>
                  <a:cubicBezTo>
                    <a:pt x="11420" y="3043"/>
                    <a:pt x="11563" y="3268"/>
                    <a:pt x="11670" y="3518"/>
                  </a:cubicBezTo>
                  <a:cubicBezTo>
                    <a:pt x="11729" y="3637"/>
                    <a:pt x="11777" y="3755"/>
                    <a:pt x="11812" y="3874"/>
                  </a:cubicBezTo>
                  <a:cubicBezTo>
                    <a:pt x="11836" y="3934"/>
                    <a:pt x="11848" y="3993"/>
                    <a:pt x="11860" y="4053"/>
                  </a:cubicBezTo>
                  <a:cubicBezTo>
                    <a:pt x="11884" y="4124"/>
                    <a:pt x="11884" y="4207"/>
                    <a:pt x="11907" y="4278"/>
                  </a:cubicBezTo>
                  <a:cubicBezTo>
                    <a:pt x="11955" y="4409"/>
                    <a:pt x="12014" y="4552"/>
                    <a:pt x="12062" y="4694"/>
                  </a:cubicBezTo>
                  <a:cubicBezTo>
                    <a:pt x="12098" y="4837"/>
                    <a:pt x="12133" y="4968"/>
                    <a:pt x="12169" y="5110"/>
                  </a:cubicBezTo>
                  <a:cubicBezTo>
                    <a:pt x="12228" y="5395"/>
                    <a:pt x="12252" y="5681"/>
                    <a:pt x="12264" y="5978"/>
                  </a:cubicBezTo>
                  <a:cubicBezTo>
                    <a:pt x="12264" y="6120"/>
                    <a:pt x="12264" y="6275"/>
                    <a:pt x="12252" y="6417"/>
                  </a:cubicBezTo>
                  <a:cubicBezTo>
                    <a:pt x="12228" y="6572"/>
                    <a:pt x="12216" y="6726"/>
                    <a:pt x="12181" y="6881"/>
                  </a:cubicBezTo>
                  <a:lnTo>
                    <a:pt x="12173" y="6922"/>
                  </a:lnTo>
                  <a:lnTo>
                    <a:pt x="12173" y="6922"/>
                  </a:lnTo>
                  <a:cubicBezTo>
                    <a:pt x="12177" y="6857"/>
                    <a:pt x="12183" y="6792"/>
                    <a:pt x="12193" y="6726"/>
                  </a:cubicBezTo>
                  <a:cubicBezTo>
                    <a:pt x="12216" y="6572"/>
                    <a:pt x="12228" y="6417"/>
                    <a:pt x="12228" y="6263"/>
                  </a:cubicBezTo>
                  <a:cubicBezTo>
                    <a:pt x="12228" y="6096"/>
                    <a:pt x="12216" y="5942"/>
                    <a:pt x="12193" y="5787"/>
                  </a:cubicBezTo>
                  <a:cubicBezTo>
                    <a:pt x="12181" y="5704"/>
                    <a:pt x="12157" y="5621"/>
                    <a:pt x="12157" y="5538"/>
                  </a:cubicBezTo>
                  <a:cubicBezTo>
                    <a:pt x="12145" y="5467"/>
                    <a:pt x="12145" y="5395"/>
                    <a:pt x="12133" y="5324"/>
                  </a:cubicBezTo>
                  <a:cubicBezTo>
                    <a:pt x="12109" y="5015"/>
                    <a:pt x="12050" y="4730"/>
                    <a:pt x="11931" y="4445"/>
                  </a:cubicBezTo>
                  <a:cubicBezTo>
                    <a:pt x="11907" y="4373"/>
                    <a:pt x="11872" y="4314"/>
                    <a:pt x="11848" y="4243"/>
                  </a:cubicBezTo>
                  <a:cubicBezTo>
                    <a:pt x="11812" y="4171"/>
                    <a:pt x="11812" y="4100"/>
                    <a:pt x="11789" y="4041"/>
                  </a:cubicBezTo>
                  <a:cubicBezTo>
                    <a:pt x="11741" y="3898"/>
                    <a:pt x="11694" y="3767"/>
                    <a:pt x="11634" y="3649"/>
                  </a:cubicBezTo>
                  <a:cubicBezTo>
                    <a:pt x="11575" y="3518"/>
                    <a:pt x="11515" y="3399"/>
                    <a:pt x="11432" y="3280"/>
                  </a:cubicBezTo>
                  <a:cubicBezTo>
                    <a:pt x="11361" y="3161"/>
                    <a:pt x="11266" y="3054"/>
                    <a:pt x="11194" y="2924"/>
                  </a:cubicBezTo>
                  <a:cubicBezTo>
                    <a:pt x="11064" y="2686"/>
                    <a:pt x="10909" y="2460"/>
                    <a:pt x="10719" y="2258"/>
                  </a:cubicBezTo>
                  <a:cubicBezTo>
                    <a:pt x="10636" y="2163"/>
                    <a:pt x="10529" y="2068"/>
                    <a:pt x="10422" y="1973"/>
                  </a:cubicBezTo>
                  <a:cubicBezTo>
                    <a:pt x="10315" y="1890"/>
                    <a:pt x="10232" y="1783"/>
                    <a:pt x="10137" y="1676"/>
                  </a:cubicBezTo>
                  <a:cubicBezTo>
                    <a:pt x="9757" y="1296"/>
                    <a:pt x="9305" y="987"/>
                    <a:pt x="8806" y="761"/>
                  </a:cubicBezTo>
                  <a:cubicBezTo>
                    <a:pt x="8247" y="523"/>
                    <a:pt x="7677" y="345"/>
                    <a:pt x="7071" y="238"/>
                  </a:cubicBezTo>
                  <a:cubicBezTo>
                    <a:pt x="6993" y="222"/>
                    <a:pt x="6914" y="208"/>
                    <a:pt x="6834" y="194"/>
                  </a:cubicBezTo>
                  <a:close/>
                  <a:moveTo>
                    <a:pt x="5498" y="260"/>
                  </a:moveTo>
                  <a:cubicBezTo>
                    <a:pt x="6042" y="260"/>
                    <a:pt x="6585" y="319"/>
                    <a:pt x="7119" y="428"/>
                  </a:cubicBezTo>
                  <a:cubicBezTo>
                    <a:pt x="7689" y="547"/>
                    <a:pt x="8271" y="702"/>
                    <a:pt x="8794" y="963"/>
                  </a:cubicBezTo>
                  <a:cubicBezTo>
                    <a:pt x="9281" y="1189"/>
                    <a:pt x="9709" y="1498"/>
                    <a:pt x="10077" y="1878"/>
                  </a:cubicBezTo>
                  <a:cubicBezTo>
                    <a:pt x="10113" y="1926"/>
                    <a:pt x="10161" y="1973"/>
                    <a:pt x="10208" y="2021"/>
                  </a:cubicBezTo>
                  <a:cubicBezTo>
                    <a:pt x="10256" y="2068"/>
                    <a:pt x="10303" y="2116"/>
                    <a:pt x="10363" y="2163"/>
                  </a:cubicBezTo>
                  <a:cubicBezTo>
                    <a:pt x="10458" y="2246"/>
                    <a:pt x="10553" y="2341"/>
                    <a:pt x="10636" y="2436"/>
                  </a:cubicBezTo>
                  <a:cubicBezTo>
                    <a:pt x="10719" y="2532"/>
                    <a:pt x="10802" y="2638"/>
                    <a:pt x="10886" y="2757"/>
                  </a:cubicBezTo>
                  <a:cubicBezTo>
                    <a:pt x="10957" y="2864"/>
                    <a:pt x="11004" y="2983"/>
                    <a:pt x="11076" y="3090"/>
                  </a:cubicBezTo>
                  <a:cubicBezTo>
                    <a:pt x="11111" y="3149"/>
                    <a:pt x="11159" y="3197"/>
                    <a:pt x="11194" y="3256"/>
                  </a:cubicBezTo>
                  <a:cubicBezTo>
                    <a:pt x="11242" y="3304"/>
                    <a:pt x="11278" y="3375"/>
                    <a:pt x="11313" y="3435"/>
                  </a:cubicBezTo>
                  <a:cubicBezTo>
                    <a:pt x="11385" y="3542"/>
                    <a:pt x="11444" y="3660"/>
                    <a:pt x="11503" y="3791"/>
                  </a:cubicBezTo>
                  <a:cubicBezTo>
                    <a:pt x="11551" y="3910"/>
                    <a:pt x="11598" y="4041"/>
                    <a:pt x="11634" y="4160"/>
                  </a:cubicBezTo>
                  <a:cubicBezTo>
                    <a:pt x="11646" y="4231"/>
                    <a:pt x="11670" y="4302"/>
                    <a:pt x="11705" y="4373"/>
                  </a:cubicBezTo>
                  <a:cubicBezTo>
                    <a:pt x="11741" y="4433"/>
                    <a:pt x="11765" y="4504"/>
                    <a:pt x="11789" y="4575"/>
                  </a:cubicBezTo>
                  <a:cubicBezTo>
                    <a:pt x="11884" y="4849"/>
                    <a:pt x="11943" y="5134"/>
                    <a:pt x="11967" y="5419"/>
                  </a:cubicBezTo>
                  <a:cubicBezTo>
                    <a:pt x="11967" y="5490"/>
                    <a:pt x="11967" y="5562"/>
                    <a:pt x="11979" y="5633"/>
                  </a:cubicBezTo>
                  <a:cubicBezTo>
                    <a:pt x="12003" y="5716"/>
                    <a:pt x="12014" y="5799"/>
                    <a:pt x="12026" y="5871"/>
                  </a:cubicBezTo>
                  <a:cubicBezTo>
                    <a:pt x="12038" y="6025"/>
                    <a:pt x="12050" y="6180"/>
                    <a:pt x="12038" y="6322"/>
                  </a:cubicBezTo>
                  <a:cubicBezTo>
                    <a:pt x="12038" y="6489"/>
                    <a:pt x="12014" y="6643"/>
                    <a:pt x="11991" y="6809"/>
                  </a:cubicBezTo>
                  <a:cubicBezTo>
                    <a:pt x="11991" y="6869"/>
                    <a:pt x="11991" y="6940"/>
                    <a:pt x="11991" y="7011"/>
                  </a:cubicBezTo>
                  <a:cubicBezTo>
                    <a:pt x="11979" y="7095"/>
                    <a:pt x="11979" y="7166"/>
                    <a:pt x="11967" y="7237"/>
                  </a:cubicBezTo>
                  <a:cubicBezTo>
                    <a:pt x="11955" y="7392"/>
                    <a:pt x="11931" y="7534"/>
                    <a:pt x="11884" y="7677"/>
                  </a:cubicBezTo>
                  <a:cubicBezTo>
                    <a:pt x="11848" y="7819"/>
                    <a:pt x="11789" y="7962"/>
                    <a:pt x="11765" y="8105"/>
                  </a:cubicBezTo>
                  <a:cubicBezTo>
                    <a:pt x="11705" y="8390"/>
                    <a:pt x="11622" y="8651"/>
                    <a:pt x="11492" y="8901"/>
                  </a:cubicBezTo>
                  <a:cubicBezTo>
                    <a:pt x="11456" y="8960"/>
                    <a:pt x="11420" y="9020"/>
                    <a:pt x="11385" y="9079"/>
                  </a:cubicBezTo>
                  <a:cubicBezTo>
                    <a:pt x="11361" y="9127"/>
                    <a:pt x="11337" y="9210"/>
                    <a:pt x="11301" y="9269"/>
                  </a:cubicBezTo>
                  <a:cubicBezTo>
                    <a:pt x="11242" y="9388"/>
                    <a:pt x="11183" y="9507"/>
                    <a:pt x="11099" y="9626"/>
                  </a:cubicBezTo>
                  <a:cubicBezTo>
                    <a:pt x="11028" y="9733"/>
                    <a:pt x="10933" y="9828"/>
                    <a:pt x="10850" y="9935"/>
                  </a:cubicBezTo>
                  <a:cubicBezTo>
                    <a:pt x="10767" y="10042"/>
                    <a:pt x="10695" y="10137"/>
                    <a:pt x="10612" y="10232"/>
                  </a:cubicBezTo>
                  <a:cubicBezTo>
                    <a:pt x="10434" y="10422"/>
                    <a:pt x="10256" y="10588"/>
                    <a:pt x="10054" y="10755"/>
                  </a:cubicBezTo>
                  <a:cubicBezTo>
                    <a:pt x="9222" y="11456"/>
                    <a:pt x="8212" y="11883"/>
                    <a:pt x="7130" y="11990"/>
                  </a:cubicBezTo>
                  <a:cubicBezTo>
                    <a:pt x="6939" y="12005"/>
                    <a:pt x="6748" y="12013"/>
                    <a:pt x="6557" y="12013"/>
                  </a:cubicBezTo>
                  <a:cubicBezTo>
                    <a:pt x="6131" y="12013"/>
                    <a:pt x="5707" y="11974"/>
                    <a:pt x="5289" y="11883"/>
                  </a:cubicBezTo>
                  <a:cubicBezTo>
                    <a:pt x="4754" y="11788"/>
                    <a:pt x="4231" y="11622"/>
                    <a:pt x="3732" y="11408"/>
                  </a:cubicBezTo>
                  <a:cubicBezTo>
                    <a:pt x="3233" y="11182"/>
                    <a:pt x="2758" y="10897"/>
                    <a:pt x="2330" y="10564"/>
                  </a:cubicBezTo>
                  <a:cubicBezTo>
                    <a:pt x="2143" y="10427"/>
                    <a:pt x="1973" y="10281"/>
                    <a:pt x="1812" y="10121"/>
                  </a:cubicBezTo>
                  <a:lnTo>
                    <a:pt x="1812" y="10121"/>
                  </a:lnTo>
                  <a:cubicBezTo>
                    <a:pt x="1573" y="9750"/>
                    <a:pt x="1389" y="9345"/>
                    <a:pt x="1237" y="8925"/>
                  </a:cubicBezTo>
                  <a:cubicBezTo>
                    <a:pt x="1141" y="8639"/>
                    <a:pt x="1046" y="8354"/>
                    <a:pt x="975" y="8057"/>
                  </a:cubicBezTo>
                  <a:cubicBezTo>
                    <a:pt x="892" y="7772"/>
                    <a:pt x="797" y="7475"/>
                    <a:pt x="726" y="7178"/>
                  </a:cubicBezTo>
                  <a:cubicBezTo>
                    <a:pt x="666" y="6893"/>
                    <a:pt x="619" y="6596"/>
                    <a:pt x="595" y="6298"/>
                  </a:cubicBezTo>
                  <a:cubicBezTo>
                    <a:pt x="583" y="6144"/>
                    <a:pt x="571" y="5989"/>
                    <a:pt x="571" y="5847"/>
                  </a:cubicBezTo>
                  <a:lnTo>
                    <a:pt x="571" y="5633"/>
                  </a:lnTo>
                  <a:cubicBezTo>
                    <a:pt x="571" y="5550"/>
                    <a:pt x="583" y="5467"/>
                    <a:pt x="607" y="5383"/>
                  </a:cubicBezTo>
                  <a:lnTo>
                    <a:pt x="761" y="4445"/>
                  </a:lnTo>
                  <a:cubicBezTo>
                    <a:pt x="773" y="4373"/>
                    <a:pt x="785" y="4290"/>
                    <a:pt x="809" y="4219"/>
                  </a:cubicBezTo>
                  <a:cubicBezTo>
                    <a:pt x="821" y="4136"/>
                    <a:pt x="856" y="4064"/>
                    <a:pt x="892" y="3981"/>
                  </a:cubicBezTo>
                  <a:lnTo>
                    <a:pt x="1082" y="3542"/>
                  </a:lnTo>
                  <a:lnTo>
                    <a:pt x="1272" y="3114"/>
                  </a:lnTo>
                  <a:cubicBezTo>
                    <a:pt x="1296" y="3043"/>
                    <a:pt x="1332" y="2959"/>
                    <a:pt x="1367" y="2888"/>
                  </a:cubicBezTo>
                  <a:cubicBezTo>
                    <a:pt x="1415" y="2817"/>
                    <a:pt x="1474" y="2757"/>
                    <a:pt x="1522" y="2698"/>
                  </a:cubicBezTo>
                  <a:lnTo>
                    <a:pt x="2080" y="1937"/>
                  </a:lnTo>
                  <a:cubicBezTo>
                    <a:pt x="2128" y="1878"/>
                    <a:pt x="2175" y="1819"/>
                    <a:pt x="2235" y="1759"/>
                  </a:cubicBezTo>
                  <a:lnTo>
                    <a:pt x="2425" y="1605"/>
                  </a:lnTo>
                  <a:lnTo>
                    <a:pt x="2793" y="1308"/>
                  </a:lnTo>
                  <a:lnTo>
                    <a:pt x="2983" y="1141"/>
                  </a:lnTo>
                  <a:cubicBezTo>
                    <a:pt x="3043" y="1094"/>
                    <a:pt x="3102" y="1034"/>
                    <a:pt x="3173" y="987"/>
                  </a:cubicBezTo>
                  <a:cubicBezTo>
                    <a:pt x="3233" y="951"/>
                    <a:pt x="3304" y="915"/>
                    <a:pt x="3364" y="892"/>
                  </a:cubicBezTo>
                  <a:lnTo>
                    <a:pt x="3589" y="773"/>
                  </a:lnTo>
                  <a:lnTo>
                    <a:pt x="4017" y="559"/>
                  </a:lnTo>
                  <a:cubicBezTo>
                    <a:pt x="4088" y="523"/>
                    <a:pt x="4160" y="488"/>
                    <a:pt x="4231" y="452"/>
                  </a:cubicBezTo>
                  <a:cubicBezTo>
                    <a:pt x="4302" y="428"/>
                    <a:pt x="4374" y="405"/>
                    <a:pt x="4457" y="381"/>
                  </a:cubicBezTo>
                  <a:cubicBezTo>
                    <a:pt x="4742" y="309"/>
                    <a:pt x="5051" y="274"/>
                    <a:pt x="5348" y="262"/>
                  </a:cubicBezTo>
                  <a:cubicBezTo>
                    <a:pt x="5398" y="261"/>
                    <a:pt x="5448" y="260"/>
                    <a:pt x="5498" y="260"/>
                  </a:cubicBezTo>
                  <a:close/>
                  <a:moveTo>
                    <a:pt x="10529" y="10578"/>
                  </a:moveTo>
                  <a:cubicBezTo>
                    <a:pt x="10490" y="10627"/>
                    <a:pt x="10450" y="10674"/>
                    <a:pt x="10410" y="10719"/>
                  </a:cubicBezTo>
                  <a:cubicBezTo>
                    <a:pt x="10303" y="10826"/>
                    <a:pt x="10208" y="10921"/>
                    <a:pt x="10101" y="11004"/>
                  </a:cubicBezTo>
                  <a:cubicBezTo>
                    <a:pt x="9887" y="11194"/>
                    <a:pt x="9662" y="11361"/>
                    <a:pt x="9436" y="11503"/>
                  </a:cubicBezTo>
                  <a:cubicBezTo>
                    <a:pt x="8949" y="11812"/>
                    <a:pt x="8438" y="12050"/>
                    <a:pt x="7903" y="12240"/>
                  </a:cubicBezTo>
                  <a:cubicBezTo>
                    <a:pt x="7379" y="12411"/>
                    <a:pt x="6845" y="12538"/>
                    <a:pt x="6289" y="12538"/>
                  </a:cubicBezTo>
                  <a:cubicBezTo>
                    <a:pt x="6265" y="12538"/>
                    <a:pt x="6240" y="12537"/>
                    <a:pt x="6215" y="12537"/>
                  </a:cubicBezTo>
                  <a:cubicBezTo>
                    <a:pt x="5657" y="12525"/>
                    <a:pt x="5098" y="12418"/>
                    <a:pt x="4564" y="12216"/>
                  </a:cubicBezTo>
                  <a:cubicBezTo>
                    <a:pt x="3771" y="11933"/>
                    <a:pt x="3031" y="11478"/>
                    <a:pt x="2432" y="10879"/>
                  </a:cubicBezTo>
                  <a:lnTo>
                    <a:pt x="2432" y="10879"/>
                  </a:lnTo>
                  <a:cubicBezTo>
                    <a:pt x="3306" y="11489"/>
                    <a:pt x="4302" y="11907"/>
                    <a:pt x="5360" y="12085"/>
                  </a:cubicBezTo>
                  <a:cubicBezTo>
                    <a:pt x="5763" y="12163"/>
                    <a:pt x="6170" y="12200"/>
                    <a:pt x="6580" y="12200"/>
                  </a:cubicBezTo>
                  <a:cubicBezTo>
                    <a:pt x="6798" y="12200"/>
                    <a:pt x="7018" y="12189"/>
                    <a:pt x="7237" y="12169"/>
                  </a:cubicBezTo>
                  <a:cubicBezTo>
                    <a:pt x="8478" y="12018"/>
                    <a:pt x="9641" y="11455"/>
                    <a:pt x="10529" y="10578"/>
                  </a:cubicBezTo>
                  <a:close/>
                  <a:moveTo>
                    <a:pt x="6655" y="0"/>
                  </a:moveTo>
                  <a:cubicBezTo>
                    <a:pt x="6570" y="0"/>
                    <a:pt x="6546" y="98"/>
                    <a:pt x="6583" y="153"/>
                  </a:cubicBezTo>
                  <a:lnTo>
                    <a:pt x="6583" y="153"/>
                  </a:lnTo>
                  <a:cubicBezTo>
                    <a:pt x="6244" y="104"/>
                    <a:pt x="5899" y="74"/>
                    <a:pt x="5555" y="74"/>
                  </a:cubicBezTo>
                  <a:cubicBezTo>
                    <a:pt x="5446" y="74"/>
                    <a:pt x="5337" y="77"/>
                    <a:pt x="5229" y="84"/>
                  </a:cubicBezTo>
                  <a:cubicBezTo>
                    <a:pt x="4920" y="96"/>
                    <a:pt x="4611" y="155"/>
                    <a:pt x="4314" y="238"/>
                  </a:cubicBezTo>
                  <a:cubicBezTo>
                    <a:pt x="4160" y="286"/>
                    <a:pt x="4017" y="345"/>
                    <a:pt x="3875" y="428"/>
                  </a:cubicBezTo>
                  <a:lnTo>
                    <a:pt x="3435" y="654"/>
                  </a:lnTo>
                  <a:cubicBezTo>
                    <a:pt x="3280" y="725"/>
                    <a:pt x="3126" y="785"/>
                    <a:pt x="3007" y="892"/>
                  </a:cubicBezTo>
                  <a:lnTo>
                    <a:pt x="2627" y="1201"/>
                  </a:lnTo>
                  <a:lnTo>
                    <a:pt x="2247" y="1522"/>
                  </a:lnTo>
                  <a:lnTo>
                    <a:pt x="2080" y="1664"/>
                  </a:lnTo>
                  <a:cubicBezTo>
                    <a:pt x="2009" y="1724"/>
                    <a:pt x="1961" y="1795"/>
                    <a:pt x="1902" y="1878"/>
                  </a:cubicBezTo>
                  <a:lnTo>
                    <a:pt x="1332" y="2650"/>
                  </a:lnTo>
                  <a:cubicBezTo>
                    <a:pt x="1284" y="2710"/>
                    <a:pt x="1237" y="2769"/>
                    <a:pt x="1189" y="2841"/>
                  </a:cubicBezTo>
                  <a:cubicBezTo>
                    <a:pt x="1153" y="2912"/>
                    <a:pt x="1130" y="2995"/>
                    <a:pt x="1094" y="3078"/>
                  </a:cubicBezTo>
                  <a:lnTo>
                    <a:pt x="892" y="3530"/>
                  </a:lnTo>
                  <a:lnTo>
                    <a:pt x="702" y="3981"/>
                  </a:lnTo>
                  <a:cubicBezTo>
                    <a:pt x="666" y="4053"/>
                    <a:pt x="642" y="4124"/>
                    <a:pt x="630" y="4207"/>
                  </a:cubicBezTo>
                  <a:lnTo>
                    <a:pt x="583" y="4445"/>
                  </a:lnTo>
                  <a:lnTo>
                    <a:pt x="417" y="5407"/>
                  </a:lnTo>
                  <a:cubicBezTo>
                    <a:pt x="405" y="5490"/>
                    <a:pt x="393" y="5574"/>
                    <a:pt x="393" y="5657"/>
                  </a:cubicBezTo>
                  <a:lnTo>
                    <a:pt x="393" y="5883"/>
                  </a:lnTo>
                  <a:cubicBezTo>
                    <a:pt x="393" y="6049"/>
                    <a:pt x="405" y="6203"/>
                    <a:pt x="417" y="6358"/>
                  </a:cubicBezTo>
                  <a:cubicBezTo>
                    <a:pt x="440" y="6667"/>
                    <a:pt x="488" y="6976"/>
                    <a:pt x="559" y="7273"/>
                  </a:cubicBezTo>
                  <a:cubicBezTo>
                    <a:pt x="595" y="7427"/>
                    <a:pt x="642" y="7582"/>
                    <a:pt x="690" y="7724"/>
                  </a:cubicBezTo>
                  <a:cubicBezTo>
                    <a:pt x="726" y="7879"/>
                    <a:pt x="761" y="8033"/>
                    <a:pt x="809" y="8176"/>
                  </a:cubicBezTo>
                  <a:cubicBezTo>
                    <a:pt x="892" y="8473"/>
                    <a:pt x="975" y="8770"/>
                    <a:pt x="1082" y="9067"/>
                  </a:cubicBezTo>
                  <a:cubicBezTo>
                    <a:pt x="1097" y="9109"/>
                    <a:pt x="1112" y="9150"/>
                    <a:pt x="1128" y="9192"/>
                  </a:cubicBezTo>
                  <a:lnTo>
                    <a:pt x="1128" y="9192"/>
                  </a:lnTo>
                  <a:cubicBezTo>
                    <a:pt x="1022" y="8983"/>
                    <a:pt x="929" y="8774"/>
                    <a:pt x="844" y="8556"/>
                  </a:cubicBezTo>
                  <a:cubicBezTo>
                    <a:pt x="726" y="8283"/>
                    <a:pt x="630" y="8010"/>
                    <a:pt x="547" y="7724"/>
                  </a:cubicBezTo>
                  <a:cubicBezTo>
                    <a:pt x="381" y="7154"/>
                    <a:pt x="286" y="6572"/>
                    <a:pt x="238" y="5978"/>
                  </a:cubicBezTo>
                  <a:cubicBezTo>
                    <a:pt x="191" y="5407"/>
                    <a:pt x="191" y="4825"/>
                    <a:pt x="298" y="4255"/>
                  </a:cubicBezTo>
                  <a:cubicBezTo>
                    <a:pt x="417" y="3696"/>
                    <a:pt x="642" y="3161"/>
                    <a:pt x="951" y="2674"/>
                  </a:cubicBezTo>
                  <a:cubicBezTo>
                    <a:pt x="1272" y="2187"/>
                    <a:pt x="1676" y="1783"/>
                    <a:pt x="2056" y="1355"/>
                  </a:cubicBezTo>
                  <a:cubicBezTo>
                    <a:pt x="2110" y="1283"/>
                    <a:pt x="2056" y="1191"/>
                    <a:pt x="1990" y="1191"/>
                  </a:cubicBezTo>
                  <a:cubicBezTo>
                    <a:pt x="1969" y="1191"/>
                    <a:pt x="1946" y="1201"/>
                    <a:pt x="1926" y="1224"/>
                  </a:cubicBezTo>
                  <a:cubicBezTo>
                    <a:pt x="1522" y="1676"/>
                    <a:pt x="1082" y="2116"/>
                    <a:pt x="761" y="2638"/>
                  </a:cubicBezTo>
                  <a:cubicBezTo>
                    <a:pt x="440" y="3138"/>
                    <a:pt x="226" y="3696"/>
                    <a:pt x="108" y="4290"/>
                  </a:cubicBezTo>
                  <a:cubicBezTo>
                    <a:pt x="1" y="4872"/>
                    <a:pt x="13" y="5479"/>
                    <a:pt x="60" y="6061"/>
                  </a:cubicBezTo>
                  <a:cubicBezTo>
                    <a:pt x="108" y="6667"/>
                    <a:pt x="226" y="7273"/>
                    <a:pt x="393" y="7855"/>
                  </a:cubicBezTo>
                  <a:cubicBezTo>
                    <a:pt x="476" y="8140"/>
                    <a:pt x="583" y="8425"/>
                    <a:pt x="702" y="8711"/>
                  </a:cubicBezTo>
                  <a:cubicBezTo>
                    <a:pt x="809" y="8984"/>
                    <a:pt x="951" y="9257"/>
                    <a:pt x="1094" y="9519"/>
                  </a:cubicBezTo>
                  <a:cubicBezTo>
                    <a:pt x="1255" y="9789"/>
                    <a:pt x="1451" y="10025"/>
                    <a:pt x="1668" y="10241"/>
                  </a:cubicBezTo>
                  <a:lnTo>
                    <a:pt x="1668" y="10241"/>
                  </a:lnTo>
                  <a:cubicBezTo>
                    <a:pt x="1739" y="10347"/>
                    <a:pt x="1813" y="10451"/>
                    <a:pt x="1890" y="10553"/>
                  </a:cubicBezTo>
                  <a:cubicBezTo>
                    <a:pt x="2235" y="10980"/>
                    <a:pt x="2627" y="11349"/>
                    <a:pt x="3067" y="11658"/>
                  </a:cubicBezTo>
                  <a:cubicBezTo>
                    <a:pt x="3993" y="12299"/>
                    <a:pt x="5134" y="12715"/>
                    <a:pt x="6275" y="12715"/>
                  </a:cubicBezTo>
                  <a:cubicBezTo>
                    <a:pt x="6869" y="12715"/>
                    <a:pt x="7451" y="12585"/>
                    <a:pt x="8010" y="12394"/>
                  </a:cubicBezTo>
                  <a:cubicBezTo>
                    <a:pt x="8568" y="12192"/>
                    <a:pt x="9091" y="11943"/>
                    <a:pt x="9578" y="11622"/>
                  </a:cubicBezTo>
                  <a:cubicBezTo>
                    <a:pt x="9828" y="11468"/>
                    <a:pt x="10054" y="11289"/>
                    <a:pt x="10268" y="11099"/>
                  </a:cubicBezTo>
                  <a:cubicBezTo>
                    <a:pt x="10375" y="11004"/>
                    <a:pt x="10481" y="10909"/>
                    <a:pt x="10577" y="10802"/>
                  </a:cubicBezTo>
                  <a:cubicBezTo>
                    <a:pt x="10683" y="10695"/>
                    <a:pt x="10779" y="10564"/>
                    <a:pt x="10862" y="10434"/>
                  </a:cubicBezTo>
                  <a:lnTo>
                    <a:pt x="11159" y="10042"/>
                  </a:lnTo>
                  <a:lnTo>
                    <a:pt x="11301" y="9840"/>
                  </a:lnTo>
                  <a:cubicBezTo>
                    <a:pt x="11349" y="9768"/>
                    <a:pt x="11408" y="9709"/>
                    <a:pt x="11456" y="9638"/>
                  </a:cubicBezTo>
                  <a:cubicBezTo>
                    <a:pt x="11492" y="9566"/>
                    <a:pt x="11527" y="9483"/>
                    <a:pt x="11563" y="9412"/>
                  </a:cubicBezTo>
                  <a:lnTo>
                    <a:pt x="11658" y="9186"/>
                  </a:lnTo>
                  <a:lnTo>
                    <a:pt x="11872" y="8746"/>
                  </a:lnTo>
                  <a:cubicBezTo>
                    <a:pt x="11943" y="8592"/>
                    <a:pt x="12003" y="8437"/>
                    <a:pt x="12074" y="8295"/>
                  </a:cubicBezTo>
                  <a:cubicBezTo>
                    <a:pt x="12109" y="8212"/>
                    <a:pt x="12121" y="8140"/>
                    <a:pt x="12133" y="8057"/>
                  </a:cubicBezTo>
                  <a:lnTo>
                    <a:pt x="12181" y="7808"/>
                  </a:lnTo>
                  <a:lnTo>
                    <a:pt x="12371" y="6833"/>
                  </a:lnTo>
                  <a:cubicBezTo>
                    <a:pt x="12490" y="6239"/>
                    <a:pt x="12454" y="5609"/>
                    <a:pt x="12335" y="5015"/>
                  </a:cubicBezTo>
                  <a:cubicBezTo>
                    <a:pt x="12300" y="4861"/>
                    <a:pt x="12264" y="4718"/>
                    <a:pt x="12216" y="4575"/>
                  </a:cubicBezTo>
                  <a:cubicBezTo>
                    <a:pt x="12169" y="4433"/>
                    <a:pt x="12098" y="4302"/>
                    <a:pt x="12074" y="4148"/>
                  </a:cubicBezTo>
                  <a:cubicBezTo>
                    <a:pt x="12014" y="3886"/>
                    <a:pt x="11931" y="3625"/>
                    <a:pt x="11812" y="3375"/>
                  </a:cubicBezTo>
                  <a:cubicBezTo>
                    <a:pt x="11753" y="3245"/>
                    <a:pt x="11682" y="3126"/>
                    <a:pt x="11610" y="3019"/>
                  </a:cubicBezTo>
                  <a:cubicBezTo>
                    <a:pt x="11575" y="2959"/>
                    <a:pt x="11539" y="2900"/>
                    <a:pt x="11503" y="2852"/>
                  </a:cubicBezTo>
                  <a:cubicBezTo>
                    <a:pt x="11456" y="2793"/>
                    <a:pt x="11408" y="2734"/>
                    <a:pt x="11373" y="2674"/>
                  </a:cubicBezTo>
                  <a:cubicBezTo>
                    <a:pt x="11266" y="2436"/>
                    <a:pt x="11123" y="2211"/>
                    <a:pt x="10957" y="2009"/>
                  </a:cubicBezTo>
                  <a:cubicBezTo>
                    <a:pt x="10790" y="1807"/>
                    <a:pt x="10600" y="1628"/>
                    <a:pt x="10386" y="1474"/>
                  </a:cubicBezTo>
                  <a:cubicBezTo>
                    <a:pt x="10279" y="1403"/>
                    <a:pt x="10196" y="1284"/>
                    <a:pt x="10101" y="1201"/>
                  </a:cubicBezTo>
                  <a:cubicBezTo>
                    <a:pt x="10018" y="1106"/>
                    <a:pt x="9911" y="1022"/>
                    <a:pt x="9804" y="951"/>
                  </a:cubicBezTo>
                  <a:cubicBezTo>
                    <a:pt x="9590" y="797"/>
                    <a:pt x="9364" y="690"/>
                    <a:pt x="9115" y="607"/>
                  </a:cubicBezTo>
                  <a:cubicBezTo>
                    <a:pt x="9056" y="595"/>
                    <a:pt x="8996" y="571"/>
                    <a:pt x="8937" y="547"/>
                  </a:cubicBezTo>
                  <a:cubicBezTo>
                    <a:pt x="8865" y="511"/>
                    <a:pt x="8794" y="476"/>
                    <a:pt x="8723" y="440"/>
                  </a:cubicBezTo>
                  <a:cubicBezTo>
                    <a:pt x="8592" y="381"/>
                    <a:pt x="8461" y="333"/>
                    <a:pt x="8319" y="274"/>
                  </a:cubicBezTo>
                  <a:cubicBezTo>
                    <a:pt x="7784" y="96"/>
                    <a:pt x="7214" y="0"/>
                    <a:pt x="665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4"/>
            <p:cNvSpPr/>
            <p:nvPr/>
          </p:nvSpPr>
          <p:spPr>
            <a:xfrm>
              <a:off x="4049275" y="2476200"/>
              <a:ext cx="81725" cy="48875"/>
            </a:xfrm>
            <a:custGeom>
              <a:rect b="b" l="l" r="r" t="t"/>
              <a:pathLst>
                <a:path extrusionOk="0" h="1955" w="3269">
                  <a:moveTo>
                    <a:pt x="3176" y="1"/>
                  </a:moveTo>
                  <a:cubicBezTo>
                    <a:pt x="3160" y="1"/>
                    <a:pt x="3143" y="9"/>
                    <a:pt x="3126" y="18"/>
                  </a:cubicBezTo>
                  <a:cubicBezTo>
                    <a:pt x="3102" y="29"/>
                    <a:pt x="3090" y="41"/>
                    <a:pt x="3090" y="65"/>
                  </a:cubicBezTo>
                  <a:cubicBezTo>
                    <a:pt x="3055" y="208"/>
                    <a:pt x="3031" y="338"/>
                    <a:pt x="2995" y="469"/>
                  </a:cubicBezTo>
                  <a:cubicBezTo>
                    <a:pt x="2983" y="540"/>
                    <a:pt x="2960" y="600"/>
                    <a:pt x="2936" y="671"/>
                  </a:cubicBezTo>
                  <a:cubicBezTo>
                    <a:pt x="2936" y="695"/>
                    <a:pt x="2924" y="731"/>
                    <a:pt x="2912" y="754"/>
                  </a:cubicBezTo>
                  <a:cubicBezTo>
                    <a:pt x="2900" y="778"/>
                    <a:pt x="2900" y="790"/>
                    <a:pt x="2888" y="814"/>
                  </a:cubicBezTo>
                  <a:cubicBezTo>
                    <a:pt x="2888" y="814"/>
                    <a:pt x="2888" y="826"/>
                    <a:pt x="2888" y="826"/>
                  </a:cubicBezTo>
                  <a:lnTo>
                    <a:pt x="2876" y="849"/>
                  </a:lnTo>
                  <a:cubicBezTo>
                    <a:pt x="2853" y="909"/>
                    <a:pt x="2817" y="968"/>
                    <a:pt x="2781" y="1028"/>
                  </a:cubicBezTo>
                  <a:cubicBezTo>
                    <a:pt x="2769" y="1051"/>
                    <a:pt x="2746" y="1087"/>
                    <a:pt x="2734" y="1111"/>
                  </a:cubicBezTo>
                  <a:cubicBezTo>
                    <a:pt x="2710" y="1135"/>
                    <a:pt x="2698" y="1170"/>
                    <a:pt x="2674" y="1182"/>
                  </a:cubicBezTo>
                  <a:cubicBezTo>
                    <a:pt x="2615" y="1253"/>
                    <a:pt x="2556" y="1301"/>
                    <a:pt x="2496" y="1360"/>
                  </a:cubicBezTo>
                  <a:cubicBezTo>
                    <a:pt x="2472" y="1384"/>
                    <a:pt x="2449" y="1408"/>
                    <a:pt x="2413" y="1432"/>
                  </a:cubicBezTo>
                  <a:lnTo>
                    <a:pt x="2318" y="1503"/>
                  </a:lnTo>
                  <a:lnTo>
                    <a:pt x="2199" y="1574"/>
                  </a:lnTo>
                  <a:cubicBezTo>
                    <a:pt x="2163" y="1598"/>
                    <a:pt x="2116" y="1622"/>
                    <a:pt x="2080" y="1634"/>
                  </a:cubicBezTo>
                  <a:lnTo>
                    <a:pt x="1840" y="1732"/>
                  </a:lnTo>
                  <a:lnTo>
                    <a:pt x="1840" y="1732"/>
                  </a:lnTo>
                  <a:lnTo>
                    <a:pt x="1581" y="1764"/>
                  </a:lnTo>
                  <a:cubicBezTo>
                    <a:pt x="1534" y="1776"/>
                    <a:pt x="1486" y="1776"/>
                    <a:pt x="1439" y="1776"/>
                  </a:cubicBezTo>
                  <a:lnTo>
                    <a:pt x="1391" y="1776"/>
                  </a:lnTo>
                  <a:lnTo>
                    <a:pt x="1367" y="1764"/>
                  </a:lnTo>
                  <a:lnTo>
                    <a:pt x="1332" y="1764"/>
                  </a:lnTo>
                  <a:cubicBezTo>
                    <a:pt x="1296" y="1752"/>
                    <a:pt x="1260" y="1741"/>
                    <a:pt x="1225" y="1729"/>
                  </a:cubicBezTo>
                  <a:lnTo>
                    <a:pt x="1189" y="1717"/>
                  </a:lnTo>
                  <a:cubicBezTo>
                    <a:pt x="1165" y="1705"/>
                    <a:pt x="1142" y="1693"/>
                    <a:pt x="1130" y="1681"/>
                  </a:cubicBezTo>
                  <a:cubicBezTo>
                    <a:pt x="1094" y="1669"/>
                    <a:pt x="1058" y="1646"/>
                    <a:pt x="1023" y="1622"/>
                  </a:cubicBezTo>
                  <a:cubicBezTo>
                    <a:pt x="987" y="1598"/>
                    <a:pt x="951" y="1586"/>
                    <a:pt x="916" y="1562"/>
                  </a:cubicBezTo>
                  <a:cubicBezTo>
                    <a:pt x="904" y="1550"/>
                    <a:pt x="892" y="1550"/>
                    <a:pt x="868" y="1539"/>
                  </a:cubicBezTo>
                  <a:cubicBezTo>
                    <a:pt x="868" y="1539"/>
                    <a:pt x="861" y="1531"/>
                    <a:pt x="856" y="1527"/>
                  </a:cubicBezTo>
                  <a:lnTo>
                    <a:pt x="833" y="1503"/>
                  </a:lnTo>
                  <a:cubicBezTo>
                    <a:pt x="809" y="1479"/>
                    <a:pt x="785" y="1455"/>
                    <a:pt x="749" y="1420"/>
                  </a:cubicBezTo>
                  <a:lnTo>
                    <a:pt x="749" y="1408"/>
                  </a:lnTo>
                  <a:lnTo>
                    <a:pt x="737" y="1408"/>
                  </a:lnTo>
                  <a:cubicBezTo>
                    <a:pt x="726" y="1396"/>
                    <a:pt x="726" y="1384"/>
                    <a:pt x="714" y="1384"/>
                  </a:cubicBezTo>
                  <a:cubicBezTo>
                    <a:pt x="702" y="1360"/>
                    <a:pt x="678" y="1348"/>
                    <a:pt x="666" y="1337"/>
                  </a:cubicBezTo>
                  <a:cubicBezTo>
                    <a:pt x="654" y="1325"/>
                    <a:pt x="642" y="1313"/>
                    <a:pt x="631" y="1289"/>
                  </a:cubicBezTo>
                  <a:cubicBezTo>
                    <a:pt x="619" y="1289"/>
                    <a:pt x="619" y="1277"/>
                    <a:pt x="607" y="1277"/>
                  </a:cubicBezTo>
                  <a:lnTo>
                    <a:pt x="607" y="1265"/>
                  </a:lnTo>
                  <a:lnTo>
                    <a:pt x="595" y="1253"/>
                  </a:lnTo>
                  <a:cubicBezTo>
                    <a:pt x="583" y="1242"/>
                    <a:pt x="571" y="1218"/>
                    <a:pt x="559" y="1206"/>
                  </a:cubicBezTo>
                  <a:lnTo>
                    <a:pt x="547" y="1182"/>
                  </a:lnTo>
                  <a:lnTo>
                    <a:pt x="535" y="1170"/>
                  </a:lnTo>
                  <a:cubicBezTo>
                    <a:pt x="535" y="1162"/>
                    <a:pt x="530" y="1153"/>
                    <a:pt x="530" y="1153"/>
                  </a:cubicBezTo>
                  <a:lnTo>
                    <a:pt x="530" y="1153"/>
                  </a:lnTo>
                  <a:cubicBezTo>
                    <a:pt x="531" y="1153"/>
                    <a:pt x="532" y="1155"/>
                    <a:pt x="535" y="1158"/>
                  </a:cubicBezTo>
                  <a:cubicBezTo>
                    <a:pt x="512" y="1123"/>
                    <a:pt x="488" y="1087"/>
                    <a:pt x="464" y="1051"/>
                  </a:cubicBezTo>
                  <a:cubicBezTo>
                    <a:pt x="417" y="968"/>
                    <a:pt x="381" y="885"/>
                    <a:pt x="345" y="802"/>
                  </a:cubicBezTo>
                  <a:cubicBezTo>
                    <a:pt x="310" y="719"/>
                    <a:pt x="274" y="624"/>
                    <a:pt x="250" y="529"/>
                  </a:cubicBezTo>
                  <a:cubicBezTo>
                    <a:pt x="227" y="422"/>
                    <a:pt x="203" y="315"/>
                    <a:pt x="179" y="220"/>
                  </a:cubicBezTo>
                  <a:cubicBezTo>
                    <a:pt x="167" y="196"/>
                    <a:pt x="155" y="172"/>
                    <a:pt x="131" y="160"/>
                  </a:cubicBezTo>
                  <a:cubicBezTo>
                    <a:pt x="108" y="148"/>
                    <a:pt x="84" y="148"/>
                    <a:pt x="60" y="148"/>
                  </a:cubicBezTo>
                  <a:cubicBezTo>
                    <a:pt x="48" y="148"/>
                    <a:pt x="36" y="160"/>
                    <a:pt x="36" y="172"/>
                  </a:cubicBezTo>
                  <a:cubicBezTo>
                    <a:pt x="25" y="172"/>
                    <a:pt x="13" y="184"/>
                    <a:pt x="13" y="196"/>
                  </a:cubicBezTo>
                  <a:cubicBezTo>
                    <a:pt x="1" y="208"/>
                    <a:pt x="1" y="220"/>
                    <a:pt x="1" y="231"/>
                  </a:cubicBezTo>
                  <a:cubicBezTo>
                    <a:pt x="1" y="243"/>
                    <a:pt x="1" y="255"/>
                    <a:pt x="1" y="267"/>
                  </a:cubicBezTo>
                  <a:cubicBezTo>
                    <a:pt x="36" y="433"/>
                    <a:pt x="72" y="612"/>
                    <a:pt x="143" y="778"/>
                  </a:cubicBezTo>
                  <a:cubicBezTo>
                    <a:pt x="179" y="861"/>
                    <a:pt x="215" y="944"/>
                    <a:pt x="250" y="1028"/>
                  </a:cubicBezTo>
                  <a:cubicBezTo>
                    <a:pt x="286" y="1111"/>
                    <a:pt x="322" y="1182"/>
                    <a:pt x="369" y="1253"/>
                  </a:cubicBezTo>
                  <a:cubicBezTo>
                    <a:pt x="393" y="1277"/>
                    <a:pt x="405" y="1301"/>
                    <a:pt x="429" y="1337"/>
                  </a:cubicBezTo>
                  <a:cubicBezTo>
                    <a:pt x="452" y="1372"/>
                    <a:pt x="488" y="1408"/>
                    <a:pt x="512" y="1444"/>
                  </a:cubicBezTo>
                  <a:cubicBezTo>
                    <a:pt x="535" y="1455"/>
                    <a:pt x="547" y="1467"/>
                    <a:pt x="559" y="1491"/>
                  </a:cubicBezTo>
                  <a:lnTo>
                    <a:pt x="583" y="1503"/>
                  </a:lnTo>
                  <a:cubicBezTo>
                    <a:pt x="583" y="1503"/>
                    <a:pt x="590" y="1510"/>
                    <a:pt x="595" y="1515"/>
                  </a:cubicBezTo>
                  <a:lnTo>
                    <a:pt x="595" y="1515"/>
                  </a:lnTo>
                  <a:cubicBezTo>
                    <a:pt x="607" y="1527"/>
                    <a:pt x="619" y="1550"/>
                    <a:pt x="631" y="1562"/>
                  </a:cubicBezTo>
                  <a:cubicBezTo>
                    <a:pt x="654" y="1586"/>
                    <a:pt x="666" y="1598"/>
                    <a:pt x="678" y="1610"/>
                  </a:cubicBezTo>
                  <a:cubicBezTo>
                    <a:pt x="737" y="1669"/>
                    <a:pt x="809" y="1717"/>
                    <a:pt x="868" y="1752"/>
                  </a:cubicBezTo>
                  <a:cubicBezTo>
                    <a:pt x="940" y="1788"/>
                    <a:pt x="999" y="1836"/>
                    <a:pt x="1070" y="1859"/>
                  </a:cubicBezTo>
                  <a:cubicBezTo>
                    <a:pt x="1153" y="1895"/>
                    <a:pt x="1225" y="1919"/>
                    <a:pt x="1296" y="1943"/>
                  </a:cubicBezTo>
                  <a:cubicBezTo>
                    <a:pt x="1344" y="1943"/>
                    <a:pt x="1391" y="1954"/>
                    <a:pt x="1427" y="1954"/>
                  </a:cubicBezTo>
                  <a:lnTo>
                    <a:pt x="1569" y="1954"/>
                  </a:lnTo>
                  <a:lnTo>
                    <a:pt x="1831" y="1919"/>
                  </a:lnTo>
                  <a:cubicBezTo>
                    <a:pt x="1866" y="1919"/>
                    <a:pt x="1902" y="1919"/>
                    <a:pt x="1926" y="1907"/>
                  </a:cubicBezTo>
                  <a:lnTo>
                    <a:pt x="1985" y="1871"/>
                  </a:lnTo>
                  <a:lnTo>
                    <a:pt x="2128" y="1812"/>
                  </a:lnTo>
                  <a:lnTo>
                    <a:pt x="2247" y="1764"/>
                  </a:lnTo>
                  <a:cubicBezTo>
                    <a:pt x="2282" y="1741"/>
                    <a:pt x="2330" y="1717"/>
                    <a:pt x="2365" y="1693"/>
                  </a:cubicBezTo>
                  <a:lnTo>
                    <a:pt x="2472" y="1610"/>
                  </a:lnTo>
                  <a:cubicBezTo>
                    <a:pt x="2520" y="1586"/>
                    <a:pt x="2556" y="1550"/>
                    <a:pt x="2603" y="1527"/>
                  </a:cubicBezTo>
                  <a:cubicBezTo>
                    <a:pt x="2663" y="1455"/>
                    <a:pt x="2734" y="1396"/>
                    <a:pt x="2793" y="1325"/>
                  </a:cubicBezTo>
                  <a:cubicBezTo>
                    <a:pt x="2853" y="1265"/>
                    <a:pt x="2900" y="1194"/>
                    <a:pt x="2936" y="1123"/>
                  </a:cubicBezTo>
                  <a:cubicBezTo>
                    <a:pt x="3126" y="814"/>
                    <a:pt x="3185" y="457"/>
                    <a:pt x="3269" y="113"/>
                  </a:cubicBezTo>
                  <a:cubicBezTo>
                    <a:pt x="3269" y="89"/>
                    <a:pt x="3269" y="65"/>
                    <a:pt x="3257" y="41"/>
                  </a:cubicBezTo>
                  <a:cubicBezTo>
                    <a:pt x="3245" y="29"/>
                    <a:pt x="3221" y="6"/>
                    <a:pt x="3197" y="6"/>
                  </a:cubicBezTo>
                  <a:cubicBezTo>
                    <a:pt x="3190" y="2"/>
                    <a:pt x="3183" y="1"/>
                    <a:pt x="3176"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4"/>
            <p:cNvSpPr/>
            <p:nvPr/>
          </p:nvSpPr>
          <p:spPr>
            <a:xfrm>
              <a:off x="4184450" y="2474250"/>
              <a:ext cx="79050" cy="49750"/>
            </a:xfrm>
            <a:custGeom>
              <a:rect b="b" l="l" r="r" t="t"/>
              <a:pathLst>
                <a:path extrusionOk="0" h="1990" w="3162">
                  <a:moveTo>
                    <a:pt x="107" y="1"/>
                  </a:moveTo>
                  <a:cubicBezTo>
                    <a:pt x="60" y="1"/>
                    <a:pt x="1" y="36"/>
                    <a:pt x="12" y="96"/>
                  </a:cubicBezTo>
                  <a:lnTo>
                    <a:pt x="12" y="84"/>
                  </a:lnTo>
                  <a:cubicBezTo>
                    <a:pt x="24" y="274"/>
                    <a:pt x="60" y="464"/>
                    <a:pt x="119" y="642"/>
                  </a:cubicBezTo>
                  <a:cubicBezTo>
                    <a:pt x="167" y="809"/>
                    <a:pt x="238" y="975"/>
                    <a:pt x="333" y="1129"/>
                  </a:cubicBezTo>
                  <a:cubicBezTo>
                    <a:pt x="416" y="1284"/>
                    <a:pt x="523" y="1415"/>
                    <a:pt x="630" y="1533"/>
                  </a:cubicBezTo>
                  <a:cubicBezTo>
                    <a:pt x="749" y="1664"/>
                    <a:pt x="880" y="1759"/>
                    <a:pt x="1022" y="1842"/>
                  </a:cubicBezTo>
                  <a:cubicBezTo>
                    <a:pt x="1177" y="1914"/>
                    <a:pt x="1343" y="1961"/>
                    <a:pt x="1510" y="1973"/>
                  </a:cubicBezTo>
                  <a:cubicBezTo>
                    <a:pt x="1584" y="1984"/>
                    <a:pt x="1662" y="1990"/>
                    <a:pt x="1739" y="1990"/>
                  </a:cubicBezTo>
                  <a:cubicBezTo>
                    <a:pt x="1834" y="1990"/>
                    <a:pt x="1929" y="1981"/>
                    <a:pt x="2021" y="1961"/>
                  </a:cubicBezTo>
                  <a:cubicBezTo>
                    <a:pt x="2187" y="1914"/>
                    <a:pt x="2353" y="1830"/>
                    <a:pt x="2484" y="1724"/>
                  </a:cubicBezTo>
                  <a:cubicBezTo>
                    <a:pt x="2615" y="1617"/>
                    <a:pt x="2734" y="1498"/>
                    <a:pt x="2841" y="1355"/>
                  </a:cubicBezTo>
                  <a:cubicBezTo>
                    <a:pt x="3054" y="1070"/>
                    <a:pt x="3161" y="713"/>
                    <a:pt x="3138" y="357"/>
                  </a:cubicBezTo>
                  <a:cubicBezTo>
                    <a:pt x="3138" y="309"/>
                    <a:pt x="3138" y="262"/>
                    <a:pt x="3126" y="214"/>
                  </a:cubicBezTo>
                  <a:cubicBezTo>
                    <a:pt x="3126" y="191"/>
                    <a:pt x="3126" y="167"/>
                    <a:pt x="3102" y="155"/>
                  </a:cubicBezTo>
                  <a:cubicBezTo>
                    <a:pt x="3090" y="131"/>
                    <a:pt x="3066" y="119"/>
                    <a:pt x="3043" y="119"/>
                  </a:cubicBezTo>
                  <a:cubicBezTo>
                    <a:pt x="3019" y="119"/>
                    <a:pt x="2995" y="131"/>
                    <a:pt x="2971" y="155"/>
                  </a:cubicBezTo>
                  <a:cubicBezTo>
                    <a:pt x="2959" y="167"/>
                    <a:pt x="2947" y="191"/>
                    <a:pt x="2947" y="214"/>
                  </a:cubicBezTo>
                  <a:cubicBezTo>
                    <a:pt x="2959" y="381"/>
                    <a:pt x="2959" y="559"/>
                    <a:pt x="2924" y="725"/>
                  </a:cubicBezTo>
                  <a:cubicBezTo>
                    <a:pt x="2900" y="880"/>
                    <a:pt x="2841" y="1022"/>
                    <a:pt x="2745" y="1153"/>
                  </a:cubicBezTo>
                  <a:cubicBezTo>
                    <a:pt x="2662" y="1284"/>
                    <a:pt x="2567" y="1403"/>
                    <a:pt x="2448" y="1510"/>
                  </a:cubicBezTo>
                  <a:cubicBezTo>
                    <a:pt x="2341" y="1605"/>
                    <a:pt x="2223" y="1688"/>
                    <a:pt x="2080" y="1747"/>
                  </a:cubicBezTo>
                  <a:cubicBezTo>
                    <a:pt x="2009" y="1771"/>
                    <a:pt x="1937" y="1795"/>
                    <a:pt x="1866" y="1795"/>
                  </a:cubicBezTo>
                  <a:cubicBezTo>
                    <a:pt x="1783" y="1807"/>
                    <a:pt x="1712" y="1807"/>
                    <a:pt x="1628" y="1807"/>
                  </a:cubicBezTo>
                  <a:cubicBezTo>
                    <a:pt x="1593" y="1807"/>
                    <a:pt x="1545" y="1795"/>
                    <a:pt x="1510" y="1795"/>
                  </a:cubicBezTo>
                  <a:lnTo>
                    <a:pt x="1450" y="1783"/>
                  </a:lnTo>
                  <a:lnTo>
                    <a:pt x="1415" y="1783"/>
                  </a:lnTo>
                  <a:cubicBezTo>
                    <a:pt x="1331" y="1771"/>
                    <a:pt x="1260" y="1747"/>
                    <a:pt x="1189" y="1724"/>
                  </a:cubicBezTo>
                  <a:lnTo>
                    <a:pt x="1153" y="1712"/>
                  </a:lnTo>
                  <a:cubicBezTo>
                    <a:pt x="1141" y="1700"/>
                    <a:pt x="1129" y="1688"/>
                    <a:pt x="1106" y="1688"/>
                  </a:cubicBezTo>
                  <a:cubicBezTo>
                    <a:pt x="1070" y="1664"/>
                    <a:pt x="1034" y="1640"/>
                    <a:pt x="999" y="1617"/>
                  </a:cubicBezTo>
                  <a:lnTo>
                    <a:pt x="963" y="1593"/>
                  </a:lnTo>
                  <a:lnTo>
                    <a:pt x="939" y="1581"/>
                  </a:lnTo>
                  <a:lnTo>
                    <a:pt x="939" y="1581"/>
                  </a:lnTo>
                  <a:cubicBezTo>
                    <a:pt x="935" y="1576"/>
                    <a:pt x="927" y="1569"/>
                    <a:pt x="927" y="1569"/>
                  </a:cubicBezTo>
                  <a:cubicBezTo>
                    <a:pt x="904" y="1545"/>
                    <a:pt x="868" y="1522"/>
                    <a:pt x="832" y="1486"/>
                  </a:cubicBezTo>
                  <a:cubicBezTo>
                    <a:pt x="725" y="1379"/>
                    <a:pt x="630" y="1260"/>
                    <a:pt x="547" y="1141"/>
                  </a:cubicBezTo>
                  <a:cubicBezTo>
                    <a:pt x="452" y="987"/>
                    <a:pt x="369" y="832"/>
                    <a:pt x="309" y="666"/>
                  </a:cubicBezTo>
                  <a:cubicBezTo>
                    <a:pt x="274" y="571"/>
                    <a:pt x="250" y="476"/>
                    <a:pt x="238" y="381"/>
                  </a:cubicBezTo>
                  <a:cubicBezTo>
                    <a:pt x="214" y="286"/>
                    <a:pt x="203" y="191"/>
                    <a:pt x="191" y="96"/>
                  </a:cubicBezTo>
                  <a:cubicBezTo>
                    <a:pt x="191" y="72"/>
                    <a:pt x="191" y="48"/>
                    <a:pt x="167" y="24"/>
                  </a:cubicBezTo>
                  <a:cubicBezTo>
                    <a:pt x="155" y="12"/>
                    <a:pt x="131" y="1"/>
                    <a:pt x="107"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4"/>
            <p:cNvSpPr/>
            <p:nvPr/>
          </p:nvSpPr>
          <p:spPr>
            <a:xfrm>
              <a:off x="4043050" y="2399675"/>
              <a:ext cx="71600" cy="48450"/>
            </a:xfrm>
            <a:custGeom>
              <a:rect b="b" l="l" r="r" t="t"/>
              <a:pathLst>
                <a:path extrusionOk="0" h="1938" w="2864">
                  <a:moveTo>
                    <a:pt x="2757" y="1"/>
                  </a:moveTo>
                  <a:cubicBezTo>
                    <a:pt x="2733" y="1"/>
                    <a:pt x="2710" y="13"/>
                    <a:pt x="2698" y="25"/>
                  </a:cubicBezTo>
                  <a:cubicBezTo>
                    <a:pt x="2674" y="48"/>
                    <a:pt x="2662" y="72"/>
                    <a:pt x="2662" y="96"/>
                  </a:cubicBezTo>
                  <a:cubicBezTo>
                    <a:pt x="2674" y="215"/>
                    <a:pt x="2674" y="345"/>
                    <a:pt x="2674" y="464"/>
                  </a:cubicBezTo>
                  <a:cubicBezTo>
                    <a:pt x="2662" y="559"/>
                    <a:pt x="2638" y="666"/>
                    <a:pt x="2591" y="761"/>
                  </a:cubicBezTo>
                  <a:cubicBezTo>
                    <a:pt x="2567" y="809"/>
                    <a:pt x="2543" y="856"/>
                    <a:pt x="2508" y="904"/>
                  </a:cubicBezTo>
                  <a:cubicBezTo>
                    <a:pt x="2508" y="916"/>
                    <a:pt x="2496" y="916"/>
                    <a:pt x="2496" y="928"/>
                  </a:cubicBezTo>
                  <a:cubicBezTo>
                    <a:pt x="2484" y="940"/>
                    <a:pt x="2484" y="940"/>
                    <a:pt x="2484" y="952"/>
                  </a:cubicBezTo>
                  <a:cubicBezTo>
                    <a:pt x="2481" y="954"/>
                    <a:pt x="2480" y="955"/>
                    <a:pt x="2479" y="955"/>
                  </a:cubicBezTo>
                  <a:cubicBezTo>
                    <a:pt x="2477" y="955"/>
                    <a:pt x="2479" y="948"/>
                    <a:pt x="2477" y="948"/>
                  </a:cubicBezTo>
                  <a:cubicBezTo>
                    <a:pt x="2476" y="948"/>
                    <a:pt x="2474" y="949"/>
                    <a:pt x="2472" y="952"/>
                  </a:cubicBezTo>
                  <a:cubicBezTo>
                    <a:pt x="2460" y="975"/>
                    <a:pt x="2448" y="987"/>
                    <a:pt x="2424" y="1011"/>
                  </a:cubicBezTo>
                  <a:cubicBezTo>
                    <a:pt x="2389" y="1047"/>
                    <a:pt x="2353" y="1082"/>
                    <a:pt x="2317" y="1118"/>
                  </a:cubicBezTo>
                  <a:lnTo>
                    <a:pt x="2282" y="1142"/>
                  </a:lnTo>
                  <a:lnTo>
                    <a:pt x="2270" y="1154"/>
                  </a:lnTo>
                  <a:cubicBezTo>
                    <a:pt x="2270" y="1154"/>
                    <a:pt x="2258" y="1165"/>
                    <a:pt x="2270" y="1165"/>
                  </a:cubicBezTo>
                  <a:cubicBezTo>
                    <a:pt x="2246" y="1177"/>
                    <a:pt x="2222" y="1189"/>
                    <a:pt x="2199" y="1201"/>
                  </a:cubicBezTo>
                  <a:cubicBezTo>
                    <a:pt x="2020" y="1320"/>
                    <a:pt x="1818" y="1415"/>
                    <a:pt x="1616" y="1486"/>
                  </a:cubicBezTo>
                  <a:cubicBezTo>
                    <a:pt x="1391" y="1581"/>
                    <a:pt x="1165" y="1641"/>
                    <a:pt x="927" y="1688"/>
                  </a:cubicBezTo>
                  <a:cubicBezTo>
                    <a:pt x="796" y="1712"/>
                    <a:pt x="666" y="1724"/>
                    <a:pt x="535" y="1736"/>
                  </a:cubicBezTo>
                  <a:cubicBezTo>
                    <a:pt x="380" y="1748"/>
                    <a:pt x="238" y="1748"/>
                    <a:pt x="95" y="1748"/>
                  </a:cubicBezTo>
                  <a:cubicBezTo>
                    <a:pt x="72" y="1748"/>
                    <a:pt x="48" y="1760"/>
                    <a:pt x="24" y="1783"/>
                  </a:cubicBezTo>
                  <a:cubicBezTo>
                    <a:pt x="12" y="1795"/>
                    <a:pt x="0" y="1819"/>
                    <a:pt x="0" y="1843"/>
                  </a:cubicBezTo>
                  <a:cubicBezTo>
                    <a:pt x="0" y="1867"/>
                    <a:pt x="12" y="1890"/>
                    <a:pt x="24" y="1914"/>
                  </a:cubicBezTo>
                  <a:cubicBezTo>
                    <a:pt x="46" y="1925"/>
                    <a:pt x="67" y="1936"/>
                    <a:pt x="89" y="1938"/>
                  </a:cubicBezTo>
                  <a:lnTo>
                    <a:pt x="89" y="1938"/>
                  </a:lnTo>
                  <a:cubicBezTo>
                    <a:pt x="361" y="1926"/>
                    <a:pt x="632" y="1926"/>
                    <a:pt x="891" y="1878"/>
                  </a:cubicBezTo>
                  <a:cubicBezTo>
                    <a:pt x="1141" y="1843"/>
                    <a:pt x="1379" y="1771"/>
                    <a:pt x="1604" y="1688"/>
                  </a:cubicBezTo>
                  <a:cubicBezTo>
                    <a:pt x="1830" y="1617"/>
                    <a:pt x="2044" y="1522"/>
                    <a:pt x="2258" y="1391"/>
                  </a:cubicBezTo>
                  <a:cubicBezTo>
                    <a:pt x="2448" y="1272"/>
                    <a:pt x="2603" y="1106"/>
                    <a:pt x="2721" y="916"/>
                  </a:cubicBezTo>
                  <a:cubicBezTo>
                    <a:pt x="2793" y="797"/>
                    <a:pt x="2840" y="666"/>
                    <a:pt x="2852" y="524"/>
                  </a:cubicBezTo>
                  <a:cubicBezTo>
                    <a:pt x="2864" y="381"/>
                    <a:pt x="2864" y="239"/>
                    <a:pt x="2852" y="96"/>
                  </a:cubicBezTo>
                  <a:cubicBezTo>
                    <a:pt x="2852" y="72"/>
                    <a:pt x="2840" y="48"/>
                    <a:pt x="2828" y="25"/>
                  </a:cubicBezTo>
                  <a:cubicBezTo>
                    <a:pt x="2805" y="13"/>
                    <a:pt x="2781" y="1"/>
                    <a:pt x="2757" y="1"/>
                  </a:cubicBezTo>
                  <a:close/>
                  <a:moveTo>
                    <a:pt x="89" y="1938"/>
                  </a:moveTo>
                  <a:cubicBezTo>
                    <a:pt x="87" y="1938"/>
                    <a:pt x="85" y="1938"/>
                    <a:pt x="83" y="1938"/>
                  </a:cubicBezTo>
                  <a:lnTo>
                    <a:pt x="95" y="1938"/>
                  </a:lnTo>
                  <a:cubicBezTo>
                    <a:pt x="93" y="1938"/>
                    <a:pt x="91" y="1938"/>
                    <a:pt x="89" y="1938"/>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4"/>
            <p:cNvSpPr/>
            <p:nvPr/>
          </p:nvSpPr>
          <p:spPr>
            <a:xfrm>
              <a:off x="4191575" y="2402650"/>
              <a:ext cx="70425" cy="46975"/>
            </a:xfrm>
            <a:custGeom>
              <a:rect b="b" l="l" r="r" t="t"/>
              <a:pathLst>
                <a:path extrusionOk="0" h="1879" w="2817">
                  <a:moveTo>
                    <a:pt x="84" y="1"/>
                  </a:moveTo>
                  <a:cubicBezTo>
                    <a:pt x="60" y="1"/>
                    <a:pt x="36" y="13"/>
                    <a:pt x="24" y="24"/>
                  </a:cubicBezTo>
                  <a:cubicBezTo>
                    <a:pt x="13" y="36"/>
                    <a:pt x="1" y="60"/>
                    <a:pt x="1" y="84"/>
                  </a:cubicBezTo>
                  <a:cubicBezTo>
                    <a:pt x="1" y="333"/>
                    <a:pt x="60" y="583"/>
                    <a:pt x="167" y="797"/>
                  </a:cubicBezTo>
                  <a:cubicBezTo>
                    <a:pt x="191" y="856"/>
                    <a:pt x="215" y="904"/>
                    <a:pt x="250" y="951"/>
                  </a:cubicBezTo>
                  <a:cubicBezTo>
                    <a:pt x="262" y="975"/>
                    <a:pt x="274" y="987"/>
                    <a:pt x="298" y="1011"/>
                  </a:cubicBezTo>
                  <a:cubicBezTo>
                    <a:pt x="310" y="1023"/>
                    <a:pt x="322" y="1046"/>
                    <a:pt x="322" y="1058"/>
                  </a:cubicBezTo>
                  <a:cubicBezTo>
                    <a:pt x="333" y="1070"/>
                    <a:pt x="333" y="1070"/>
                    <a:pt x="345" y="1082"/>
                  </a:cubicBezTo>
                  <a:cubicBezTo>
                    <a:pt x="405" y="1177"/>
                    <a:pt x="476" y="1260"/>
                    <a:pt x="559" y="1320"/>
                  </a:cubicBezTo>
                  <a:cubicBezTo>
                    <a:pt x="583" y="1343"/>
                    <a:pt x="607" y="1367"/>
                    <a:pt x="630" y="1379"/>
                  </a:cubicBezTo>
                  <a:cubicBezTo>
                    <a:pt x="642" y="1379"/>
                    <a:pt x="642" y="1391"/>
                    <a:pt x="654" y="1391"/>
                  </a:cubicBezTo>
                  <a:cubicBezTo>
                    <a:pt x="646" y="1391"/>
                    <a:pt x="654" y="1396"/>
                    <a:pt x="657" y="1396"/>
                  </a:cubicBezTo>
                  <a:cubicBezTo>
                    <a:pt x="658" y="1396"/>
                    <a:pt x="658" y="1395"/>
                    <a:pt x="654" y="1391"/>
                  </a:cubicBezTo>
                  <a:lnTo>
                    <a:pt x="654" y="1391"/>
                  </a:lnTo>
                  <a:cubicBezTo>
                    <a:pt x="666" y="1403"/>
                    <a:pt x="690" y="1415"/>
                    <a:pt x="702" y="1427"/>
                  </a:cubicBezTo>
                  <a:cubicBezTo>
                    <a:pt x="749" y="1462"/>
                    <a:pt x="797" y="1498"/>
                    <a:pt x="844" y="1534"/>
                  </a:cubicBezTo>
                  <a:cubicBezTo>
                    <a:pt x="892" y="1557"/>
                    <a:pt x="939" y="1593"/>
                    <a:pt x="987" y="1617"/>
                  </a:cubicBezTo>
                  <a:cubicBezTo>
                    <a:pt x="1046" y="1641"/>
                    <a:pt x="1094" y="1664"/>
                    <a:pt x="1141" y="1700"/>
                  </a:cubicBezTo>
                  <a:cubicBezTo>
                    <a:pt x="1367" y="1819"/>
                    <a:pt x="1605" y="1878"/>
                    <a:pt x="1854" y="1878"/>
                  </a:cubicBezTo>
                  <a:cubicBezTo>
                    <a:pt x="1926" y="1878"/>
                    <a:pt x="1997" y="1866"/>
                    <a:pt x="2068" y="1866"/>
                  </a:cubicBezTo>
                  <a:lnTo>
                    <a:pt x="2294" y="1854"/>
                  </a:lnTo>
                  <a:cubicBezTo>
                    <a:pt x="2437" y="1854"/>
                    <a:pt x="2579" y="1854"/>
                    <a:pt x="2722" y="1843"/>
                  </a:cubicBezTo>
                  <a:cubicBezTo>
                    <a:pt x="2746" y="1843"/>
                    <a:pt x="2769" y="1831"/>
                    <a:pt x="2793" y="1819"/>
                  </a:cubicBezTo>
                  <a:cubicBezTo>
                    <a:pt x="2805" y="1795"/>
                    <a:pt x="2817" y="1771"/>
                    <a:pt x="2817" y="1748"/>
                  </a:cubicBezTo>
                  <a:cubicBezTo>
                    <a:pt x="2817" y="1724"/>
                    <a:pt x="2805" y="1700"/>
                    <a:pt x="2793" y="1688"/>
                  </a:cubicBezTo>
                  <a:cubicBezTo>
                    <a:pt x="2769" y="1664"/>
                    <a:pt x="2746" y="1652"/>
                    <a:pt x="2722" y="1652"/>
                  </a:cubicBezTo>
                  <a:lnTo>
                    <a:pt x="2722" y="1664"/>
                  </a:lnTo>
                  <a:cubicBezTo>
                    <a:pt x="2603" y="1664"/>
                    <a:pt x="2472" y="1676"/>
                    <a:pt x="2354" y="1676"/>
                  </a:cubicBezTo>
                  <a:cubicBezTo>
                    <a:pt x="2223" y="1676"/>
                    <a:pt x="2104" y="1676"/>
                    <a:pt x="1973" y="1688"/>
                  </a:cubicBezTo>
                  <a:cubicBezTo>
                    <a:pt x="1914" y="1700"/>
                    <a:pt x="1854" y="1700"/>
                    <a:pt x="1795" y="1700"/>
                  </a:cubicBezTo>
                  <a:cubicBezTo>
                    <a:pt x="1736" y="1688"/>
                    <a:pt x="1688" y="1688"/>
                    <a:pt x="1629" y="1676"/>
                  </a:cubicBezTo>
                  <a:cubicBezTo>
                    <a:pt x="1569" y="1664"/>
                    <a:pt x="1522" y="1652"/>
                    <a:pt x="1462" y="1641"/>
                  </a:cubicBezTo>
                  <a:cubicBezTo>
                    <a:pt x="1439" y="1629"/>
                    <a:pt x="1415" y="1629"/>
                    <a:pt x="1391" y="1617"/>
                  </a:cubicBezTo>
                  <a:lnTo>
                    <a:pt x="1367" y="1605"/>
                  </a:lnTo>
                  <a:lnTo>
                    <a:pt x="1320" y="1581"/>
                  </a:lnTo>
                  <a:cubicBezTo>
                    <a:pt x="1272" y="1557"/>
                    <a:pt x="1225" y="1534"/>
                    <a:pt x="1177" y="1510"/>
                  </a:cubicBezTo>
                  <a:cubicBezTo>
                    <a:pt x="1130" y="1486"/>
                    <a:pt x="1070" y="1462"/>
                    <a:pt x="1023" y="1427"/>
                  </a:cubicBezTo>
                  <a:cubicBezTo>
                    <a:pt x="975" y="1403"/>
                    <a:pt x="928" y="1379"/>
                    <a:pt x="880" y="1343"/>
                  </a:cubicBezTo>
                  <a:cubicBezTo>
                    <a:pt x="833" y="1308"/>
                    <a:pt x="797" y="1272"/>
                    <a:pt x="749" y="1248"/>
                  </a:cubicBezTo>
                  <a:cubicBezTo>
                    <a:pt x="726" y="1225"/>
                    <a:pt x="714" y="1213"/>
                    <a:pt x="690" y="1201"/>
                  </a:cubicBezTo>
                  <a:lnTo>
                    <a:pt x="690" y="1189"/>
                  </a:lnTo>
                  <a:lnTo>
                    <a:pt x="666" y="1177"/>
                  </a:lnTo>
                  <a:cubicBezTo>
                    <a:pt x="666" y="1177"/>
                    <a:pt x="654" y="1165"/>
                    <a:pt x="642" y="1153"/>
                  </a:cubicBezTo>
                  <a:cubicBezTo>
                    <a:pt x="607" y="1118"/>
                    <a:pt x="571" y="1082"/>
                    <a:pt x="535" y="1046"/>
                  </a:cubicBezTo>
                  <a:lnTo>
                    <a:pt x="524" y="1023"/>
                  </a:lnTo>
                  <a:cubicBezTo>
                    <a:pt x="512" y="1011"/>
                    <a:pt x="512" y="1011"/>
                    <a:pt x="500" y="999"/>
                  </a:cubicBezTo>
                  <a:cubicBezTo>
                    <a:pt x="500" y="987"/>
                    <a:pt x="488" y="975"/>
                    <a:pt x="488" y="963"/>
                  </a:cubicBezTo>
                  <a:cubicBezTo>
                    <a:pt x="476" y="951"/>
                    <a:pt x="476" y="951"/>
                    <a:pt x="464" y="939"/>
                  </a:cubicBezTo>
                  <a:lnTo>
                    <a:pt x="464" y="928"/>
                  </a:lnTo>
                  <a:cubicBezTo>
                    <a:pt x="428" y="892"/>
                    <a:pt x="393" y="844"/>
                    <a:pt x="369" y="797"/>
                  </a:cubicBezTo>
                  <a:cubicBezTo>
                    <a:pt x="310" y="690"/>
                    <a:pt x="274" y="583"/>
                    <a:pt x="238" y="464"/>
                  </a:cubicBezTo>
                  <a:cubicBezTo>
                    <a:pt x="203" y="345"/>
                    <a:pt x="179" y="215"/>
                    <a:pt x="179" y="84"/>
                  </a:cubicBezTo>
                  <a:cubicBezTo>
                    <a:pt x="179" y="60"/>
                    <a:pt x="167" y="36"/>
                    <a:pt x="155" y="24"/>
                  </a:cubicBezTo>
                  <a:cubicBezTo>
                    <a:pt x="143" y="13"/>
                    <a:pt x="120" y="1"/>
                    <a:pt x="84"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4"/>
            <p:cNvSpPr/>
            <p:nvPr/>
          </p:nvSpPr>
          <p:spPr>
            <a:xfrm>
              <a:off x="4122350" y="2575150"/>
              <a:ext cx="84400" cy="13200"/>
            </a:xfrm>
            <a:custGeom>
              <a:rect b="b" l="l" r="r" t="t"/>
              <a:pathLst>
                <a:path extrusionOk="0" h="528" w="3376">
                  <a:moveTo>
                    <a:pt x="1885" y="0"/>
                  </a:moveTo>
                  <a:cubicBezTo>
                    <a:pt x="1729" y="0"/>
                    <a:pt x="1575" y="11"/>
                    <a:pt x="1427" y="28"/>
                  </a:cubicBezTo>
                  <a:cubicBezTo>
                    <a:pt x="1201" y="52"/>
                    <a:pt x="975" y="88"/>
                    <a:pt x="761" y="135"/>
                  </a:cubicBezTo>
                  <a:cubicBezTo>
                    <a:pt x="512" y="183"/>
                    <a:pt x="274" y="254"/>
                    <a:pt x="48" y="349"/>
                  </a:cubicBezTo>
                  <a:cubicBezTo>
                    <a:pt x="37" y="361"/>
                    <a:pt x="25" y="373"/>
                    <a:pt x="13" y="373"/>
                  </a:cubicBezTo>
                  <a:cubicBezTo>
                    <a:pt x="13" y="385"/>
                    <a:pt x="1" y="397"/>
                    <a:pt x="1" y="409"/>
                  </a:cubicBezTo>
                  <a:cubicBezTo>
                    <a:pt x="1" y="421"/>
                    <a:pt x="1" y="432"/>
                    <a:pt x="1" y="444"/>
                  </a:cubicBezTo>
                  <a:cubicBezTo>
                    <a:pt x="1" y="456"/>
                    <a:pt x="1" y="468"/>
                    <a:pt x="13" y="480"/>
                  </a:cubicBezTo>
                  <a:cubicBezTo>
                    <a:pt x="25" y="504"/>
                    <a:pt x="48" y="516"/>
                    <a:pt x="72" y="528"/>
                  </a:cubicBezTo>
                  <a:cubicBezTo>
                    <a:pt x="96" y="528"/>
                    <a:pt x="120" y="528"/>
                    <a:pt x="144" y="516"/>
                  </a:cubicBezTo>
                  <a:lnTo>
                    <a:pt x="132" y="516"/>
                  </a:lnTo>
                  <a:cubicBezTo>
                    <a:pt x="179" y="492"/>
                    <a:pt x="227" y="480"/>
                    <a:pt x="274" y="456"/>
                  </a:cubicBezTo>
                  <a:cubicBezTo>
                    <a:pt x="322" y="444"/>
                    <a:pt x="369" y="421"/>
                    <a:pt x="417" y="409"/>
                  </a:cubicBezTo>
                  <a:cubicBezTo>
                    <a:pt x="524" y="385"/>
                    <a:pt x="631" y="361"/>
                    <a:pt x="726" y="337"/>
                  </a:cubicBezTo>
                  <a:cubicBezTo>
                    <a:pt x="833" y="314"/>
                    <a:pt x="940" y="290"/>
                    <a:pt x="1047" y="278"/>
                  </a:cubicBezTo>
                  <a:cubicBezTo>
                    <a:pt x="1154" y="254"/>
                    <a:pt x="1261" y="242"/>
                    <a:pt x="1356" y="230"/>
                  </a:cubicBezTo>
                  <a:cubicBezTo>
                    <a:pt x="1558" y="195"/>
                    <a:pt x="1772" y="183"/>
                    <a:pt x="1974" y="183"/>
                  </a:cubicBezTo>
                  <a:cubicBezTo>
                    <a:pt x="2187" y="183"/>
                    <a:pt x="2389" y="207"/>
                    <a:pt x="2591" y="254"/>
                  </a:cubicBezTo>
                  <a:cubicBezTo>
                    <a:pt x="2817" y="302"/>
                    <a:pt x="3043" y="361"/>
                    <a:pt x="3257" y="456"/>
                  </a:cubicBezTo>
                  <a:lnTo>
                    <a:pt x="3293" y="456"/>
                  </a:lnTo>
                  <a:cubicBezTo>
                    <a:pt x="3304" y="456"/>
                    <a:pt x="3316" y="444"/>
                    <a:pt x="3328" y="444"/>
                  </a:cubicBezTo>
                  <a:cubicBezTo>
                    <a:pt x="3340" y="432"/>
                    <a:pt x="3340" y="432"/>
                    <a:pt x="3352" y="421"/>
                  </a:cubicBezTo>
                  <a:cubicBezTo>
                    <a:pt x="3364" y="409"/>
                    <a:pt x="3364" y="397"/>
                    <a:pt x="3364" y="385"/>
                  </a:cubicBezTo>
                  <a:cubicBezTo>
                    <a:pt x="3376" y="361"/>
                    <a:pt x="3376" y="337"/>
                    <a:pt x="3364" y="314"/>
                  </a:cubicBezTo>
                  <a:cubicBezTo>
                    <a:pt x="3352" y="302"/>
                    <a:pt x="3328" y="278"/>
                    <a:pt x="3304" y="278"/>
                  </a:cubicBezTo>
                  <a:cubicBezTo>
                    <a:pt x="2912" y="112"/>
                    <a:pt x="2485" y="28"/>
                    <a:pt x="2057" y="5"/>
                  </a:cubicBezTo>
                  <a:cubicBezTo>
                    <a:pt x="1999" y="2"/>
                    <a:pt x="1942" y="0"/>
                    <a:pt x="188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35" name="Shape 335"/>
        <p:cNvGrpSpPr/>
        <p:nvPr/>
      </p:nvGrpSpPr>
      <p:grpSpPr>
        <a:xfrm>
          <a:off x="0" y="0"/>
          <a:ext cx="0" cy="0"/>
          <a:chOff x="0" y="0"/>
          <a:chExt cx="0" cy="0"/>
        </a:xfrm>
      </p:grpSpPr>
      <p:pic>
        <p:nvPicPr>
          <p:cNvPr descr="TED Desarrollo - Quiere Ayudar A Alguien Callese y Escuche - Ernesto Sirolli 2012" id="336" name="Google Shape;336;p45" title="TED Desarrollo - Quiere Ayudar A Alguien Callese y Escuche - Ernesto Sirolli 2012">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a:off x="0" y="0"/>
            <a:ext cx="9144000" cy="609904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45" name="Shape 345"/>
        <p:cNvGrpSpPr/>
        <p:nvPr/>
      </p:nvGrpSpPr>
      <p:grpSpPr>
        <a:xfrm>
          <a:off x="0" y="0"/>
          <a:ext cx="0" cy="0"/>
          <a:chOff x="0" y="0"/>
          <a:chExt cx="0" cy="0"/>
        </a:xfrm>
      </p:grpSpPr>
      <p:pic>
        <p:nvPicPr>
          <p:cNvPr id="346" name="Google Shape;346;p47"/>
          <p:cNvPicPr preferRelativeResize="0"/>
          <p:nvPr/>
        </p:nvPicPr>
        <p:blipFill>
          <a:blip r:embed="rId3">
            <a:alphaModFix/>
          </a:blip>
          <a:stretch>
            <a:fillRect/>
          </a:stretch>
        </p:blipFill>
        <p:spPr>
          <a:xfrm>
            <a:off x="-609600" y="0"/>
            <a:ext cx="10286999"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50" name="Shape 350"/>
        <p:cNvGrpSpPr/>
        <p:nvPr/>
      </p:nvGrpSpPr>
      <p:grpSpPr>
        <a:xfrm>
          <a:off x="0" y="0"/>
          <a:ext cx="0" cy="0"/>
          <a:chOff x="0" y="0"/>
          <a:chExt cx="0" cy="0"/>
        </a:xfrm>
      </p:grpSpPr>
      <p:sp>
        <p:nvSpPr>
          <p:cNvPr id="351" name="Google Shape;351;p48"/>
          <p:cNvSpPr txBox="1"/>
          <p:nvPr/>
        </p:nvSpPr>
        <p:spPr>
          <a:xfrm>
            <a:off x="1002150" y="2052900"/>
            <a:ext cx="71397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0D3842"/>
                </a:solidFill>
                <a:latin typeface="Helvetica Neue"/>
                <a:ea typeface="Helvetica Neue"/>
                <a:cs typeface="Helvetica Neue"/>
                <a:sym typeface="Helvetica Neue"/>
              </a:rPr>
              <a:t>Atención: imágenes sensibles</a:t>
            </a:r>
            <a:endParaRPr b="1" sz="3600">
              <a:solidFill>
                <a:srgbClr val="0D3842"/>
              </a:solidFill>
              <a:latin typeface="Helvetica Neue"/>
              <a:ea typeface="Helvetica Neue"/>
              <a:cs typeface="Helvetica Neue"/>
              <a:sym typeface="Helvetica Neue"/>
            </a:endParaRPr>
          </a:p>
        </p:txBody>
      </p:sp>
      <p:pic>
        <p:nvPicPr>
          <p:cNvPr id="352" name="Google Shape;352;p48"/>
          <p:cNvPicPr preferRelativeResize="0"/>
          <p:nvPr/>
        </p:nvPicPr>
        <p:blipFill>
          <a:blip r:embed="rId3">
            <a:alphaModFix/>
          </a:blip>
          <a:stretch>
            <a:fillRect/>
          </a:stretch>
        </p:blipFill>
        <p:spPr>
          <a:xfrm>
            <a:off x="0" y="-2275"/>
            <a:ext cx="9144000" cy="514805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56" name="Shape 356"/>
        <p:cNvGrpSpPr/>
        <p:nvPr/>
      </p:nvGrpSpPr>
      <p:grpSpPr>
        <a:xfrm>
          <a:off x="0" y="0"/>
          <a:ext cx="0" cy="0"/>
          <a:chOff x="0" y="0"/>
          <a:chExt cx="0" cy="0"/>
        </a:xfrm>
      </p:grpSpPr>
      <p:pic>
        <p:nvPicPr>
          <p:cNvPr id="357" name="Google Shape;357;p49"/>
          <p:cNvPicPr preferRelativeResize="0"/>
          <p:nvPr/>
        </p:nvPicPr>
        <p:blipFill>
          <a:blip r:embed="rId3">
            <a:alphaModFix/>
          </a:blip>
          <a:stretch>
            <a:fillRect/>
          </a:stretch>
        </p:blipFill>
        <p:spPr>
          <a:xfrm>
            <a:off x="8" y="0"/>
            <a:ext cx="3964583" cy="5143499"/>
          </a:xfrm>
          <a:prstGeom prst="rect">
            <a:avLst/>
          </a:prstGeom>
          <a:noFill/>
          <a:ln>
            <a:noFill/>
          </a:ln>
        </p:spPr>
      </p:pic>
      <p:pic>
        <p:nvPicPr>
          <p:cNvPr id="358" name="Google Shape;358;p49"/>
          <p:cNvPicPr preferRelativeResize="0"/>
          <p:nvPr/>
        </p:nvPicPr>
        <p:blipFill>
          <a:blip r:embed="rId4">
            <a:alphaModFix/>
          </a:blip>
          <a:stretch>
            <a:fillRect/>
          </a:stretch>
        </p:blipFill>
        <p:spPr>
          <a:xfrm>
            <a:off x="3964600" y="0"/>
            <a:ext cx="6858000"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62" name="Shape 362"/>
        <p:cNvGrpSpPr/>
        <p:nvPr/>
      </p:nvGrpSpPr>
      <p:grpSpPr>
        <a:xfrm>
          <a:off x="0" y="0"/>
          <a:ext cx="0" cy="0"/>
          <a:chOff x="0" y="0"/>
          <a:chExt cx="0" cy="0"/>
        </a:xfrm>
      </p:grpSpPr>
      <p:pic>
        <p:nvPicPr>
          <p:cNvPr id="363" name="Google Shape;363;p50"/>
          <p:cNvPicPr preferRelativeResize="0"/>
          <p:nvPr/>
        </p:nvPicPr>
        <p:blipFill>
          <a:blip r:embed="rId3">
            <a:alphaModFix/>
          </a:blip>
          <a:stretch>
            <a:fillRect/>
          </a:stretch>
        </p:blipFill>
        <p:spPr>
          <a:xfrm>
            <a:off x="2635250" y="0"/>
            <a:ext cx="3873490" cy="5143501"/>
          </a:xfrm>
          <a:prstGeom prst="rect">
            <a:avLst/>
          </a:prstGeom>
          <a:noFill/>
          <a:ln>
            <a:noFill/>
          </a:ln>
        </p:spPr>
      </p:pic>
      <p:sp>
        <p:nvSpPr>
          <p:cNvPr id="364" name="Google Shape;364;p50"/>
          <p:cNvSpPr/>
          <p:nvPr/>
        </p:nvSpPr>
        <p:spPr>
          <a:xfrm>
            <a:off x="2548350" y="2587575"/>
            <a:ext cx="4397100" cy="25560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64"/>
                                        </p:tgtEl>
                                      </p:cBhvr>
                                    </p:animEffect>
                                    <p:set>
                                      <p:cBhvr>
                                        <p:cTn dur="1" fill="hold">
                                          <p:stCondLst>
                                            <p:cond delay="1000"/>
                                          </p:stCondLst>
                                        </p:cTn>
                                        <p:tgtEl>
                                          <p:spTgt spid="36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68" name="Shape 368"/>
        <p:cNvGrpSpPr/>
        <p:nvPr/>
      </p:nvGrpSpPr>
      <p:grpSpPr>
        <a:xfrm>
          <a:off x="0" y="0"/>
          <a:ext cx="0" cy="0"/>
          <a:chOff x="0" y="0"/>
          <a:chExt cx="0" cy="0"/>
        </a:xfrm>
      </p:grpSpPr>
      <p:pic>
        <p:nvPicPr>
          <p:cNvPr id="369" name="Google Shape;369;p51"/>
          <p:cNvPicPr preferRelativeResize="0"/>
          <p:nvPr/>
        </p:nvPicPr>
        <p:blipFill>
          <a:blip r:embed="rId3">
            <a:alphaModFix/>
          </a:blip>
          <a:stretch>
            <a:fillRect/>
          </a:stretch>
        </p:blipFill>
        <p:spPr>
          <a:xfrm>
            <a:off x="4968100" y="0"/>
            <a:ext cx="3865900" cy="5143500"/>
          </a:xfrm>
          <a:prstGeom prst="rect">
            <a:avLst/>
          </a:prstGeom>
          <a:noFill/>
          <a:ln>
            <a:noFill/>
          </a:ln>
        </p:spPr>
      </p:pic>
      <p:pic>
        <p:nvPicPr>
          <p:cNvPr id="370" name="Google Shape;370;p51"/>
          <p:cNvPicPr preferRelativeResize="0"/>
          <p:nvPr/>
        </p:nvPicPr>
        <p:blipFill>
          <a:blip r:embed="rId4">
            <a:alphaModFix/>
          </a:blip>
          <a:stretch>
            <a:fillRect/>
          </a:stretch>
        </p:blipFill>
        <p:spPr>
          <a:xfrm>
            <a:off x="263408" y="0"/>
            <a:ext cx="4704685" cy="5143501"/>
          </a:xfrm>
          <a:prstGeom prst="rect">
            <a:avLst/>
          </a:prstGeom>
          <a:noFill/>
          <a:ln>
            <a:noFill/>
          </a:ln>
        </p:spPr>
      </p:pic>
      <p:pic>
        <p:nvPicPr>
          <p:cNvPr id="371" name="Google Shape;371;p51"/>
          <p:cNvPicPr preferRelativeResize="0"/>
          <p:nvPr/>
        </p:nvPicPr>
        <p:blipFill>
          <a:blip r:embed="rId5">
            <a:alphaModFix/>
          </a:blip>
          <a:stretch>
            <a:fillRect/>
          </a:stretch>
        </p:blipFill>
        <p:spPr>
          <a:xfrm>
            <a:off x="1422400" y="0"/>
            <a:ext cx="6355789" cy="51434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375" name="Shape 375"/>
        <p:cNvGrpSpPr/>
        <p:nvPr/>
      </p:nvGrpSpPr>
      <p:grpSpPr>
        <a:xfrm>
          <a:off x="0" y="0"/>
          <a:ext cx="0" cy="0"/>
          <a:chOff x="0" y="0"/>
          <a:chExt cx="0" cy="0"/>
        </a:xfrm>
      </p:grpSpPr>
      <p:sp>
        <p:nvSpPr>
          <p:cNvPr id="376" name="Google Shape;376;p52"/>
          <p:cNvSpPr txBox="1"/>
          <p:nvPr/>
        </p:nvSpPr>
        <p:spPr>
          <a:xfrm>
            <a:off x="2006850" y="1999650"/>
            <a:ext cx="5130300" cy="11442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s-419" sz="3800">
                <a:solidFill>
                  <a:srgbClr val="FFB2E8"/>
                </a:solidFill>
                <a:latin typeface="Helvetica Neue"/>
                <a:ea typeface="Helvetica Neue"/>
                <a:cs typeface="Helvetica Neue"/>
                <a:sym typeface="Helvetica Neue"/>
              </a:rPr>
              <a:t>Diseños </a:t>
            </a:r>
            <a:r>
              <a:rPr b="1" lang="es-419" sz="3800" u="sng">
                <a:solidFill>
                  <a:srgbClr val="FFB2E8"/>
                </a:solidFill>
                <a:latin typeface="Helvetica Neue"/>
                <a:ea typeface="Helvetica Neue"/>
                <a:cs typeface="Helvetica Neue"/>
                <a:sym typeface="Helvetica Neue"/>
              </a:rPr>
              <a:t>con</a:t>
            </a:r>
            <a:r>
              <a:rPr b="1" lang="es-419" sz="3800">
                <a:solidFill>
                  <a:srgbClr val="FFB2E8"/>
                </a:solidFill>
                <a:latin typeface="Helvetica Neue"/>
                <a:ea typeface="Helvetica Neue"/>
                <a:cs typeface="Helvetica Neue"/>
                <a:sym typeface="Helvetica Neue"/>
              </a:rPr>
              <a:t> empatía</a:t>
            </a:r>
            <a:endParaRPr b="1" sz="3800">
              <a:solidFill>
                <a:srgbClr val="FFB2E8"/>
              </a:solidFill>
              <a:latin typeface="Helvetica Neue"/>
              <a:ea typeface="Helvetica Neue"/>
              <a:cs typeface="Helvetica Neue"/>
              <a:sym typeface="Helvetica Neue"/>
            </a:endParaRPr>
          </a:p>
        </p:txBody>
      </p:sp>
      <p:grpSp>
        <p:nvGrpSpPr>
          <p:cNvPr id="377" name="Google Shape;377;p52"/>
          <p:cNvGrpSpPr/>
          <p:nvPr/>
        </p:nvGrpSpPr>
        <p:grpSpPr>
          <a:xfrm>
            <a:off x="7053692" y="3174034"/>
            <a:ext cx="638809" cy="638702"/>
            <a:chOff x="2620650" y="2357775"/>
            <a:chExt cx="298300" cy="298250"/>
          </a:xfrm>
        </p:grpSpPr>
        <p:sp>
          <p:nvSpPr>
            <p:cNvPr id="378" name="Google Shape;378;p52"/>
            <p:cNvSpPr/>
            <p:nvPr/>
          </p:nvSpPr>
          <p:spPr>
            <a:xfrm>
              <a:off x="2685400" y="2504550"/>
              <a:ext cx="168475" cy="121250"/>
            </a:xfrm>
            <a:custGeom>
              <a:rect b="b" l="l" r="r" t="t"/>
              <a:pathLst>
                <a:path extrusionOk="0" h="4850" w="6739">
                  <a:moveTo>
                    <a:pt x="6644" y="1"/>
                  </a:moveTo>
                  <a:cubicBezTo>
                    <a:pt x="6620" y="1"/>
                    <a:pt x="6596" y="12"/>
                    <a:pt x="6584" y="36"/>
                  </a:cubicBezTo>
                  <a:cubicBezTo>
                    <a:pt x="6560" y="48"/>
                    <a:pt x="6549" y="72"/>
                    <a:pt x="6549" y="96"/>
                  </a:cubicBezTo>
                  <a:cubicBezTo>
                    <a:pt x="6525" y="512"/>
                    <a:pt x="6477" y="927"/>
                    <a:pt x="6394" y="1343"/>
                  </a:cubicBezTo>
                  <a:cubicBezTo>
                    <a:pt x="6358" y="1545"/>
                    <a:pt x="6311" y="1759"/>
                    <a:pt x="6263" y="1961"/>
                  </a:cubicBezTo>
                  <a:cubicBezTo>
                    <a:pt x="6204" y="2151"/>
                    <a:pt x="6144" y="2353"/>
                    <a:pt x="6073" y="2555"/>
                  </a:cubicBezTo>
                  <a:cubicBezTo>
                    <a:pt x="6002" y="2734"/>
                    <a:pt x="5942" y="2912"/>
                    <a:pt x="5859" y="3078"/>
                  </a:cubicBezTo>
                  <a:cubicBezTo>
                    <a:pt x="5776" y="3256"/>
                    <a:pt x="5669" y="3423"/>
                    <a:pt x="5550" y="3565"/>
                  </a:cubicBezTo>
                  <a:cubicBezTo>
                    <a:pt x="5420" y="3720"/>
                    <a:pt x="5289" y="3863"/>
                    <a:pt x="5146" y="3993"/>
                  </a:cubicBezTo>
                  <a:cubicBezTo>
                    <a:pt x="5004" y="4124"/>
                    <a:pt x="4837" y="4231"/>
                    <a:pt x="4671" y="4326"/>
                  </a:cubicBezTo>
                  <a:cubicBezTo>
                    <a:pt x="4350" y="4504"/>
                    <a:pt x="3994" y="4623"/>
                    <a:pt x="3625" y="4659"/>
                  </a:cubicBezTo>
                  <a:cubicBezTo>
                    <a:pt x="3545" y="4666"/>
                    <a:pt x="3465" y="4670"/>
                    <a:pt x="3385" y="4670"/>
                  </a:cubicBezTo>
                  <a:cubicBezTo>
                    <a:pt x="3086" y="4670"/>
                    <a:pt x="2790" y="4617"/>
                    <a:pt x="2508" y="4504"/>
                  </a:cubicBezTo>
                  <a:cubicBezTo>
                    <a:pt x="2164" y="4373"/>
                    <a:pt x="1867" y="4124"/>
                    <a:pt x="1605" y="3863"/>
                  </a:cubicBezTo>
                  <a:cubicBezTo>
                    <a:pt x="1320" y="3601"/>
                    <a:pt x="1082" y="3292"/>
                    <a:pt x="892" y="2948"/>
                  </a:cubicBezTo>
                  <a:cubicBezTo>
                    <a:pt x="702" y="2603"/>
                    <a:pt x="548" y="2235"/>
                    <a:pt x="429" y="1866"/>
                  </a:cubicBezTo>
                  <a:cubicBezTo>
                    <a:pt x="310" y="1474"/>
                    <a:pt x="191" y="1058"/>
                    <a:pt x="191" y="642"/>
                  </a:cubicBezTo>
                  <a:cubicBezTo>
                    <a:pt x="191" y="547"/>
                    <a:pt x="203" y="440"/>
                    <a:pt x="203" y="333"/>
                  </a:cubicBezTo>
                  <a:cubicBezTo>
                    <a:pt x="203" y="310"/>
                    <a:pt x="191" y="286"/>
                    <a:pt x="179" y="274"/>
                  </a:cubicBezTo>
                  <a:cubicBezTo>
                    <a:pt x="155" y="250"/>
                    <a:pt x="132" y="238"/>
                    <a:pt x="108" y="238"/>
                  </a:cubicBezTo>
                  <a:cubicBezTo>
                    <a:pt x="84" y="238"/>
                    <a:pt x="60" y="250"/>
                    <a:pt x="49" y="274"/>
                  </a:cubicBezTo>
                  <a:cubicBezTo>
                    <a:pt x="25" y="286"/>
                    <a:pt x="13" y="310"/>
                    <a:pt x="13" y="333"/>
                  </a:cubicBezTo>
                  <a:cubicBezTo>
                    <a:pt x="13" y="440"/>
                    <a:pt x="1" y="547"/>
                    <a:pt x="1" y="654"/>
                  </a:cubicBezTo>
                  <a:cubicBezTo>
                    <a:pt x="13" y="773"/>
                    <a:pt x="13" y="880"/>
                    <a:pt x="37" y="987"/>
                  </a:cubicBezTo>
                  <a:cubicBezTo>
                    <a:pt x="60" y="1201"/>
                    <a:pt x="108" y="1415"/>
                    <a:pt x="167" y="1617"/>
                  </a:cubicBezTo>
                  <a:cubicBezTo>
                    <a:pt x="274" y="2021"/>
                    <a:pt x="417" y="2413"/>
                    <a:pt x="607" y="2793"/>
                  </a:cubicBezTo>
                  <a:cubicBezTo>
                    <a:pt x="785" y="3161"/>
                    <a:pt x="1011" y="3494"/>
                    <a:pt x="1284" y="3803"/>
                  </a:cubicBezTo>
                  <a:cubicBezTo>
                    <a:pt x="1415" y="3946"/>
                    <a:pt x="1558" y="4088"/>
                    <a:pt x="1712" y="4219"/>
                  </a:cubicBezTo>
                  <a:cubicBezTo>
                    <a:pt x="1855" y="4350"/>
                    <a:pt x="2021" y="4457"/>
                    <a:pt x="2187" y="4564"/>
                  </a:cubicBezTo>
                  <a:cubicBezTo>
                    <a:pt x="2544" y="4754"/>
                    <a:pt x="2936" y="4849"/>
                    <a:pt x="3340" y="4849"/>
                  </a:cubicBezTo>
                  <a:cubicBezTo>
                    <a:pt x="3365" y="4850"/>
                    <a:pt x="3391" y="4850"/>
                    <a:pt x="3416" y="4850"/>
                  </a:cubicBezTo>
                  <a:cubicBezTo>
                    <a:pt x="3793" y="4850"/>
                    <a:pt x="4159" y="4767"/>
                    <a:pt x="4505" y="4611"/>
                  </a:cubicBezTo>
                  <a:cubicBezTo>
                    <a:pt x="4873" y="4457"/>
                    <a:pt x="5206" y="4219"/>
                    <a:pt x="5467" y="3922"/>
                  </a:cubicBezTo>
                  <a:cubicBezTo>
                    <a:pt x="5622" y="3779"/>
                    <a:pt x="5752" y="3613"/>
                    <a:pt x="5859" y="3447"/>
                  </a:cubicBezTo>
                  <a:cubicBezTo>
                    <a:pt x="5966" y="3280"/>
                    <a:pt x="6061" y="3090"/>
                    <a:pt x="6133" y="2900"/>
                  </a:cubicBezTo>
                  <a:cubicBezTo>
                    <a:pt x="6287" y="2520"/>
                    <a:pt x="6418" y="2116"/>
                    <a:pt x="6513" y="1712"/>
                  </a:cubicBezTo>
                  <a:cubicBezTo>
                    <a:pt x="6608" y="1284"/>
                    <a:pt x="6679" y="844"/>
                    <a:pt x="6715" y="416"/>
                  </a:cubicBezTo>
                  <a:cubicBezTo>
                    <a:pt x="6727" y="310"/>
                    <a:pt x="6727" y="203"/>
                    <a:pt x="6739" y="96"/>
                  </a:cubicBezTo>
                  <a:cubicBezTo>
                    <a:pt x="6739" y="72"/>
                    <a:pt x="6727" y="48"/>
                    <a:pt x="6715" y="36"/>
                  </a:cubicBezTo>
                  <a:cubicBezTo>
                    <a:pt x="6691" y="12"/>
                    <a:pt x="6667" y="1"/>
                    <a:pt x="6644"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2"/>
            <p:cNvSpPr/>
            <p:nvPr/>
          </p:nvSpPr>
          <p:spPr>
            <a:xfrm>
              <a:off x="2675600" y="2507500"/>
              <a:ext cx="28550" cy="27675"/>
            </a:xfrm>
            <a:custGeom>
              <a:rect b="b" l="l" r="r" t="t"/>
              <a:pathLst>
                <a:path extrusionOk="0" h="1107" w="1142">
                  <a:moveTo>
                    <a:pt x="444" y="1"/>
                  </a:moveTo>
                  <a:cubicBezTo>
                    <a:pt x="420" y="1"/>
                    <a:pt x="394" y="5"/>
                    <a:pt x="369" y="13"/>
                  </a:cubicBezTo>
                  <a:cubicBezTo>
                    <a:pt x="310" y="25"/>
                    <a:pt x="250" y="73"/>
                    <a:pt x="215" y="120"/>
                  </a:cubicBezTo>
                  <a:cubicBezTo>
                    <a:pt x="179" y="168"/>
                    <a:pt x="155" y="227"/>
                    <a:pt x="132" y="287"/>
                  </a:cubicBezTo>
                  <a:cubicBezTo>
                    <a:pt x="108" y="334"/>
                    <a:pt x="84" y="394"/>
                    <a:pt x="72" y="453"/>
                  </a:cubicBezTo>
                  <a:cubicBezTo>
                    <a:pt x="25" y="643"/>
                    <a:pt x="1" y="821"/>
                    <a:pt x="1" y="1011"/>
                  </a:cubicBezTo>
                  <a:cubicBezTo>
                    <a:pt x="1" y="1035"/>
                    <a:pt x="13" y="1059"/>
                    <a:pt x="25" y="1083"/>
                  </a:cubicBezTo>
                  <a:cubicBezTo>
                    <a:pt x="36" y="1095"/>
                    <a:pt x="60" y="1107"/>
                    <a:pt x="84" y="1107"/>
                  </a:cubicBezTo>
                  <a:cubicBezTo>
                    <a:pt x="108" y="1107"/>
                    <a:pt x="132" y="1095"/>
                    <a:pt x="155" y="1083"/>
                  </a:cubicBezTo>
                  <a:cubicBezTo>
                    <a:pt x="167" y="1059"/>
                    <a:pt x="179" y="1035"/>
                    <a:pt x="179" y="1011"/>
                  </a:cubicBezTo>
                  <a:cubicBezTo>
                    <a:pt x="179" y="869"/>
                    <a:pt x="191" y="726"/>
                    <a:pt x="227" y="584"/>
                  </a:cubicBezTo>
                  <a:cubicBezTo>
                    <a:pt x="239" y="512"/>
                    <a:pt x="250" y="453"/>
                    <a:pt x="286" y="382"/>
                  </a:cubicBezTo>
                  <a:lnTo>
                    <a:pt x="286" y="358"/>
                  </a:lnTo>
                  <a:cubicBezTo>
                    <a:pt x="286" y="350"/>
                    <a:pt x="292" y="347"/>
                    <a:pt x="295" y="346"/>
                  </a:cubicBezTo>
                  <a:lnTo>
                    <a:pt x="295" y="346"/>
                  </a:lnTo>
                  <a:cubicBezTo>
                    <a:pt x="295" y="348"/>
                    <a:pt x="294" y="348"/>
                    <a:pt x="295" y="348"/>
                  </a:cubicBezTo>
                  <a:cubicBezTo>
                    <a:pt x="295" y="348"/>
                    <a:pt x="296" y="348"/>
                    <a:pt x="298" y="346"/>
                  </a:cubicBezTo>
                  <a:lnTo>
                    <a:pt x="298" y="346"/>
                  </a:lnTo>
                  <a:cubicBezTo>
                    <a:pt x="298" y="346"/>
                    <a:pt x="298" y="346"/>
                    <a:pt x="298" y="346"/>
                  </a:cubicBezTo>
                  <a:cubicBezTo>
                    <a:pt x="310" y="322"/>
                    <a:pt x="322" y="298"/>
                    <a:pt x="334" y="275"/>
                  </a:cubicBezTo>
                  <a:cubicBezTo>
                    <a:pt x="334" y="263"/>
                    <a:pt x="345" y="251"/>
                    <a:pt x="345" y="239"/>
                  </a:cubicBezTo>
                  <a:lnTo>
                    <a:pt x="357" y="227"/>
                  </a:lnTo>
                  <a:lnTo>
                    <a:pt x="381" y="203"/>
                  </a:lnTo>
                  <a:cubicBezTo>
                    <a:pt x="393" y="192"/>
                    <a:pt x="393" y="192"/>
                    <a:pt x="405" y="192"/>
                  </a:cubicBezTo>
                  <a:cubicBezTo>
                    <a:pt x="417" y="192"/>
                    <a:pt x="417" y="192"/>
                    <a:pt x="417" y="180"/>
                  </a:cubicBezTo>
                  <a:cubicBezTo>
                    <a:pt x="421" y="184"/>
                    <a:pt x="423" y="185"/>
                    <a:pt x="425" y="185"/>
                  </a:cubicBezTo>
                  <a:cubicBezTo>
                    <a:pt x="429" y="185"/>
                    <a:pt x="429" y="180"/>
                    <a:pt x="429" y="180"/>
                  </a:cubicBezTo>
                  <a:cubicBezTo>
                    <a:pt x="432" y="180"/>
                    <a:pt x="435" y="180"/>
                    <a:pt x="437" y="181"/>
                  </a:cubicBezTo>
                  <a:lnTo>
                    <a:pt x="437" y="181"/>
                  </a:lnTo>
                  <a:cubicBezTo>
                    <a:pt x="439" y="185"/>
                    <a:pt x="452" y="192"/>
                    <a:pt x="452" y="192"/>
                  </a:cubicBezTo>
                  <a:lnTo>
                    <a:pt x="476" y="192"/>
                  </a:lnTo>
                  <a:cubicBezTo>
                    <a:pt x="500" y="203"/>
                    <a:pt x="524" y="215"/>
                    <a:pt x="547" y="239"/>
                  </a:cubicBezTo>
                  <a:cubicBezTo>
                    <a:pt x="559" y="239"/>
                    <a:pt x="571" y="251"/>
                    <a:pt x="583" y="263"/>
                  </a:cubicBezTo>
                  <a:cubicBezTo>
                    <a:pt x="579" y="259"/>
                    <a:pt x="578" y="258"/>
                    <a:pt x="578" y="258"/>
                  </a:cubicBezTo>
                  <a:lnTo>
                    <a:pt x="578" y="258"/>
                  </a:lnTo>
                  <a:cubicBezTo>
                    <a:pt x="579" y="258"/>
                    <a:pt x="587" y="263"/>
                    <a:pt x="595" y="263"/>
                  </a:cubicBezTo>
                  <a:lnTo>
                    <a:pt x="607" y="275"/>
                  </a:lnTo>
                  <a:cubicBezTo>
                    <a:pt x="654" y="310"/>
                    <a:pt x="690" y="358"/>
                    <a:pt x="726" y="394"/>
                  </a:cubicBezTo>
                  <a:cubicBezTo>
                    <a:pt x="773" y="453"/>
                    <a:pt x="809" y="512"/>
                    <a:pt x="856" y="572"/>
                  </a:cubicBezTo>
                  <a:cubicBezTo>
                    <a:pt x="892" y="643"/>
                    <a:pt x="928" y="714"/>
                    <a:pt x="975" y="786"/>
                  </a:cubicBezTo>
                  <a:cubicBezTo>
                    <a:pt x="975" y="786"/>
                    <a:pt x="987" y="798"/>
                    <a:pt x="999" y="809"/>
                  </a:cubicBezTo>
                  <a:cubicBezTo>
                    <a:pt x="999" y="821"/>
                    <a:pt x="1011" y="821"/>
                    <a:pt x="1023" y="821"/>
                  </a:cubicBezTo>
                  <a:cubicBezTo>
                    <a:pt x="1035" y="833"/>
                    <a:pt x="1047" y="833"/>
                    <a:pt x="1058" y="833"/>
                  </a:cubicBezTo>
                  <a:cubicBezTo>
                    <a:pt x="1070" y="833"/>
                    <a:pt x="1082" y="821"/>
                    <a:pt x="1094" y="821"/>
                  </a:cubicBezTo>
                  <a:cubicBezTo>
                    <a:pt x="1106" y="809"/>
                    <a:pt x="1118" y="798"/>
                    <a:pt x="1130" y="798"/>
                  </a:cubicBezTo>
                  <a:cubicBezTo>
                    <a:pt x="1130" y="786"/>
                    <a:pt x="1142" y="774"/>
                    <a:pt x="1142" y="762"/>
                  </a:cubicBezTo>
                  <a:cubicBezTo>
                    <a:pt x="1142" y="750"/>
                    <a:pt x="1142" y="738"/>
                    <a:pt x="1142" y="726"/>
                  </a:cubicBezTo>
                  <a:cubicBezTo>
                    <a:pt x="1142" y="714"/>
                    <a:pt x="1142" y="702"/>
                    <a:pt x="1130" y="691"/>
                  </a:cubicBezTo>
                  <a:cubicBezTo>
                    <a:pt x="1058" y="548"/>
                    <a:pt x="963" y="417"/>
                    <a:pt x="868" y="287"/>
                  </a:cubicBezTo>
                  <a:cubicBezTo>
                    <a:pt x="797" y="192"/>
                    <a:pt x="690" y="96"/>
                    <a:pt x="571" y="37"/>
                  </a:cubicBezTo>
                  <a:cubicBezTo>
                    <a:pt x="533" y="14"/>
                    <a:pt x="490" y="1"/>
                    <a:pt x="444"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2"/>
            <p:cNvSpPr/>
            <p:nvPr/>
          </p:nvSpPr>
          <p:spPr>
            <a:xfrm>
              <a:off x="2833350" y="2504725"/>
              <a:ext cx="34200" cy="28375"/>
            </a:xfrm>
            <a:custGeom>
              <a:rect b="b" l="l" r="r" t="t"/>
              <a:pathLst>
                <a:path extrusionOk="0" h="1135" w="1368">
                  <a:moveTo>
                    <a:pt x="753" y="1"/>
                  </a:moveTo>
                  <a:cubicBezTo>
                    <a:pt x="697" y="1"/>
                    <a:pt x="636" y="14"/>
                    <a:pt x="583" y="41"/>
                  </a:cubicBezTo>
                  <a:cubicBezTo>
                    <a:pt x="440" y="101"/>
                    <a:pt x="345" y="243"/>
                    <a:pt x="262" y="362"/>
                  </a:cubicBezTo>
                  <a:cubicBezTo>
                    <a:pt x="203" y="445"/>
                    <a:pt x="167" y="516"/>
                    <a:pt x="120" y="600"/>
                  </a:cubicBezTo>
                  <a:cubicBezTo>
                    <a:pt x="96" y="647"/>
                    <a:pt x="72" y="695"/>
                    <a:pt x="60" y="742"/>
                  </a:cubicBezTo>
                  <a:cubicBezTo>
                    <a:pt x="48" y="766"/>
                    <a:pt x="36" y="790"/>
                    <a:pt x="24" y="813"/>
                  </a:cubicBezTo>
                  <a:cubicBezTo>
                    <a:pt x="24" y="813"/>
                    <a:pt x="24" y="825"/>
                    <a:pt x="24" y="837"/>
                  </a:cubicBezTo>
                  <a:cubicBezTo>
                    <a:pt x="13" y="849"/>
                    <a:pt x="13" y="849"/>
                    <a:pt x="13" y="849"/>
                  </a:cubicBezTo>
                  <a:cubicBezTo>
                    <a:pt x="1" y="873"/>
                    <a:pt x="1" y="897"/>
                    <a:pt x="1" y="920"/>
                  </a:cubicBezTo>
                  <a:cubicBezTo>
                    <a:pt x="1" y="944"/>
                    <a:pt x="13" y="956"/>
                    <a:pt x="36" y="968"/>
                  </a:cubicBezTo>
                  <a:cubicBezTo>
                    <a:pt x="48" y="992"/>
                    <a:pt x="72" y="992"/>
                    <a:pt x="96" y="992"/>
                  </a:cubicBezTo>
                  <a:cubicBezTo>
                    <a:pt x="120" y="992"/>
                    <a:pt x="143" y="980"/>
                    <a:pt x="155" y="968"/>
                  </a:cubicBezTo>
                  <a:cubicBezTo>
                    <a:pt x="191" y="944"/>
                    <a:pt x="203" y="909"/>
                    <a:pt x="215" y="861"/>
                  </a:cubicBezTo>
                  <a:cubicBezTo>
                    <a:pt x="222" y="853"/>
                    <a:pt x="220" y="836"/>
                    <a:pt x="215" y="822"/>
                  </a:cubicBezTo>
                  <a:lnTo>
                    <a:pt x="215" y="822"/>
                  </a:lnTo>
                  <a:cubicBezTo>
                    <a:pt x="215" y="820"/>
                    <a:pt x="215" y="817"/>
                    <a:pt x="215" y="813"/>
                  </a:cubicBezTo>
                  <a:cubicBezTo>
                    <a:pt x="215" y="817"/>
                    <a:pt x="216" y="819"/>
                    <a:pt x="218" y="819"/>
                  </a:cubicBezTo>
                  <a:cubicBezTo>
                    <a:pt x="221" y="819"/>
                    <a:pt x="226" y="813"/>
                    <a:pt x="226" y="813"/>
                  </a:cubicBezTo>
                  <a:cubicBezTo>
                    <a:pt x="238" y="790"/>
                    <a:pt x="238" y="766"/>
                    <a:pt x="250" y="742"/>
                  </a:cubicBezTo>
                  <a:cubicBezTo>
                    <a:pt x="286" y="671"/>
                    <a:pt x="322" y="600"/>
                    <a:pt x="369" y="540"/>
                  </a:cubicBezTo>
                  <a:cubicBezTo>
                    <a:pt x="405" y="481"/>
                    <a:pt x="440" y="421"/>
                    <a:pt x="476" y="362"/>
                  </a:cubicBezTo>
                  <a:lnTo>
                    <a:pt x="500" y="350"/>
                  </a:lnTo>
                  <a:cubicBezTo>
                    <a:pt x="494" y="350"/>
                    <a:pt x="491" y="353"/>
                    <a:pt x="491" y="353"/>
                  </a:cubicBezTo>
                  <a:cubicBezTo>
                    <a:pt x="491" y="353"/>
                    <a:pt x="494" y="350"/>
                    <a:pt x="500" y="338"/>
                  </a:cubicBezTo>
                  <a:cubicBezTo>
                    <a:pt x="512" y="326"/>
                    <a:pt x="524" y="314"/>
                    <a:pt x="535" y="303"/>
                  </a:cubicBezTo>
                  <a:cubicBezTo>
                    <a:pt x="559" y="279"/>
                    <a:pt x="583" y="255"/>
                    <a:pt x="607" y="231"/>
                  </a:cubicBezTo>
                  <a:lnTo>
                    <a:pt x="607" y="231"/>
                  </a:lnTo>
                  <a:cubicBezTo>
                    <a:pt x="603" y="235"/>
                    <a:pt x="603" y="237"/>
                    <a:pt x="605" y="237"/>
                  </a:cubicBezTo>
                  <a:cubicBezTo>
                    <a:pt x="608" y="237"/>
                    <a:pt x="619" y="231"/>
                    <a:pt x="619" y="231"/>
                  </a:cubicBezTo>
                  <a:lnTo>
                    <a:pt x="631" y="219"/>
                  </a:lnTo>
                  <a:cubicBezTo>
                    <a:pt x="631" y="207"/>
                    <a:pt x="642" y="207"/>
                    <a:pt x="654" y="207"/>
                  </a:cubicBezTo>
                  <a:cubicBezTo>
                    <a:pt x="654" y="207"/>
                    <a:pt x="678" y="196"/>
                    <a:pt x="666" y="196"/>
                  </a:cubicBezTo>
                  <a:cubicBezTo>
                    <a:pt x="678" y="196"/>
                    <a:pt x="690" y="184"/>
                    <a:pt x="714" y="184"/>
                  </a:cubicBezTo>
                  <a:lnTo>
                    <a:pt x="785" y="184"/>
                  </a:lnTo>
                  <a:cubicBezTo>
                    <a:pt x="797" y="184"/>
                    <a:pt x="809" y="184"/>
                    <a:pt x="821" y="196"/>
                  </a:cubicBezTo>
                  <a:cubicBezTo>
                    <a:pt x="829" y="196"/>
                    <a:pt x="842" y="201"/>
                    <a:pt x="843" y="201"/>
                  </a:cubicBezTo>
                  <a:cubicBezTo>
                    <a:pt x="843" y="201"/>
                    <a:pt x="840" y="200"/>
                    <a:pt x="833" y="196"/>
                  </a:cubicBezTo>
                  <a:lnTo>
                    <a:pt x="844" y="196"/>
                  </a:lnTo>
                  <a:lnTo>
                    <a:pt x="868" y="207"/>
                  </a:lnTo>
                  <a:cubicBezTo>
                    <a:pt x="868" y="207"/>
                    <a:pt x="868" y="219"/>
                    <a:pt x="880" y="219"/>
                  </a:cubicBezTo>
                  <a:lnTo>
                    <a:pt x="868" y="219"/>
                  </a:lnTo>
                  <a:cubicBezTo>
                    <a:pt x="916" y="255"/>
                    <a:pt x="963" y="303"/>
                    <a:pt x="987" y="362"/>
                  </a:cubicBezTo>
                  <a:cubicBezTo>
                    <a:pt x="1011" y="386"/>
                    <a:pt x="1023" y="421"/>
                    <a:pt x="1035" y="445"/>
                  </a:cubicBezTo>
                  <a:cubicBezTo>
                    <a:pt x="1035" y="457"/>
                    <a:pt x="1046" y="469"/>
                    <a:pt x="1046" y="469"/>
                  </a:cubicBezTo>
                  <a:cubicBezTo>
                    <a:pt x="1046" y="469"/>
                    <a:pt x="1055" y="495"/>
                    <a:pt x="1058" y="495"/>
                  </a:cubicBezTo>
                  <a:cubicBezTo>
                    <a:pt x="1058" y="495"/>
                    <a:pt x="1058" y="494"/>
                    <a:pt x="1058" y="493"/>
                  </a:cubicBezTo>
                  <a:cubicBezTo>
                    <a:pt x="1058" y="505"/>
                    <a:pt x="1070" y="528"/>
                    <a:pt x="1070" y="540"/>
                  </a:cubicBezTo>
                  <a:cubicBezTo>
                    <a:pt x="1106" y="623"/>
                    <a:pt x="1130" y="707"/>
                    <a:pt x="1141" y="790"/>
                  </a:cubicBezTo>
                  <a:cubicBezTo>
                    <a:pt x="1177" y="873"/>
                    <a:pt x="1189" y="956"/>
                    <a:pt x="1189" y="1039"/>
                  </a:cubicBezTo>
                  <a:cubicBezTo>
                    <a:pt x="1189" y="1063"/>
                    <a:pt x="1201" y="1087"/>
                    <a:pt x="1213" y="1099"/>
                  </a:cubicBezTo>
                  <a:cubicBezTo>
                    <a:pt x="1237" y="1122"/>
                    <a:pt x="1260" y="1134"/>
                    <a:pt x="1284" y="1134"/>
                  </a:cubicBezTo>
                  <a:cubicBezTo>
                    <a:pt x="1308" y="1134"/>
                    <a:pt x="1332" y="1122"/>
                    <a:pt x="1343" y="1099"/>
                  </a:cubicBezTo>
                  <a:cubicBezTo>
                    <a:pt x="1367" y="1087"/>
                    <a:pt x="1367" y="1063"/>
                    <a:pt x="1367" y="1039"/>
                  </a:cubicBezTo>
                  <a:cubicBezTo>
                    <a:pt x="1367" y="944"/>
                    <a:pt x="1355" y="849"/>
                    <a:pt x="1332" y="754"/>
                  </a:cubicBezTo>
                  <a:cubicBezTo>
                    <a:pt x="1308" y="683"/>
                    <a:pt x="1284" y="600"/>
                    <a:pt x="1260" y="516"/>
                  </a:cubicBezTo>
                  <a:cubicBezTo>
                    <a:pt x="1213" y="362"/>
                    <a:pt x="1130" y="219"/>
                    <a:pt x="1023" y="101"/>
                  </a:cubicBezTo>
                  <a:cubicBezTo>
                    <a:pt x="963" y="53"/>
                    <a:pt x="892" y="17"/>
                    <a:pt x="809" y="5"/>
                  </a:cubicBezTo>
                  <a:cubicBezTo>
                    <a:pt x="791" y="2"/>
                    <a:pt x="772" y="1"/>
                    <a:pt x="75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2"/>
            <p:cNvSpPr/>
            <p:nvPr/>
          </p:nvSpPr>
          <p:spPr>
            <a:xfrm>
              <a:off x="2700575" y="2419600"/>
              <a:ext cx="27950" cy="63925"/>
            </a:xfrm>
            <a:custGeom>
              <a:rect b="b" l="l" r="r" t="t"/>
              <a:pathLst>
                <a:path extrusionOk="0" h="2557" w="1118">
                  <a:moveTo>
                    <a:pt x="642" y="226"/>
                  </a:moveTo>
                  <a:cubicBezTo>
                    <a:pt x="618" y="226"/>
                    <a:pt x="630" y="226"/>
                    <a:pt x="642" y="238"/>
                  </a:cubicBezTo>
                  <a:cubicBezTo>
                    <a:pt x="749" y="357"/>
                    <a:pt x="772" y="535"/>
                    <a:pt x="796" y="689"/>
                  </a:cubicBezTo>
                  <a:cubicBezTo>
                    <a:pt x="844" y="867"/>
                    <a:pt x="867" y="1058"/>
                    <a:pt x="879" y="1248"/>
                  </a:cubicBezTo>
                  <a:cubicBezTo>
                    <a:pt x="891" y="1438"/>
                    <a:pt x="879" y="1640"/>
                    <a:pt x="867" y="1830"/>
                  </a:cubicBezTo>
                  <a:cubicBezTo>
                    <a:pt x="844" y="1984"/>
                    <a:pt x="820" y="2163"/>
                    <a:pt x="725" y="2293"/>
                  </a:cubicBezTo>
                  <a:cubicBezTo>
                    <a:pt x="705" y="2321"/>
                    <a:pt x="682" y="2332"/>
                    <a:pt x="658" y="2332"/>
                  </a:cubicBezTo>
                  <a:cubicBezTo>
                    <a:pt x="565" y="2332"/>
                    <a:pt x="454" y="2172"/>
                    <a:pt x="416" y="2115"/>
                  </a:cubicBezTo>
                  <a:cubicBezTo>
                    <a:pt x="362" y="2025"/>
                    <a:pt x="320" y="1928"/>
                    <a:pt x="288" y="1829"/>
                  </a:cubicBezTo>
                  <a:lnTo>
                    <a:pt x="288" y="1829"/>
                  </a:lnTo>
                  <a:cubicBezTo>
                    <a:pt x="237" y="1551"/>
                    <a:pt x="226" y="1269"/>
                    <a:pt x="261" y="986"/>
                  </a:cubicBezTo>
                  <a:cubicBezTo>
                    <a:pt x="285" y="808"/>
                    <a:pt x="321" y="642"/>
                    <a:pt x="392" y="475"/>
                  </a:cubicBezTo>
                  <a:cubicBezTo>
                    <a:pt x="416" y="404"/>
                    <a:pt x="463" y="345"/>
                    <a:pt x="511" y="297"/>
                  </a:cubicBezTo>
                  <a:cubicBezTo>
                    <a:pt x="535" y="273"/>
                    <a:pt x="559" y="250"/>
                    <a:pt x="582" y="238"/>
                  </a:cubicBezTo>
                  <a:cubicBezTo>
                    <a:pt x="606" y="226"/>
                    <a:pt x="618" y="226"/>
                    <a:pt x="642" y="226"/>
                  </a:cubicBezTo>
                  <a:close/>
                  <a:moveTo>
                    <a:pt x="654" y="0"/>
                  </a:moveTo>
                  <a:cubicBezTo>
                    <a:pt x="606" y="0"/>
                    <a:pt x="547" y="12"/>
                    <a:pt x="499" y="36"/>
                  </a:cubicBezTo>
                  <a:cubicBezTo>
                    <a:pt x="452" y="48"/>
                    <a:pt x="404" y="83"/>
                    <a:pt x="368" y="119"/>
                  </a:cubicBezTo>
                  <a:cubicBezTo>
                    <a:pt x="214" y="261"/>
                    <a:pt x="143" y="452"/>
                    <a:pt x="95" y="654"/>
                  </a:cubicBezTo>
                  <a:cubicBezTo>
                    <a:pt x="36" y="903"/>
                    <a:pt x="12" y="1153"/>
                    <a:pt x="12" y="1414"/>
                  </a:cubicBezTo>
                  <a:cubicBezTo>
                    <a:pt x="13" y="1435"/>
                    <a:pt x="14" y="1456"/>
                    <a:pt x="15" y="1477"/>
                  </a:cubicBezTo>
                  <a:lnTo>
                    <a:pt x="15" y="1477"/>
                  </a:lnTo>
                  <a:cubicBezTo>
                    <a:pt x="5" y="1497"/>
                    <a:pt x="0" y="1517"/>
                    <a:pt x="0" y="1533"/>
                  </a:cubicBezTo>
                  <a:cubicBezTo>
                    <a:pt x="12" y="1644"/>
                    <a:pt x="32" y="1755"/>
                    <a:pt x="62" y="1862"/>
                  </a:cubicBezTo>
                  <a:lnTo>
                    <a:pt x="62" y="1862"/>
                  </a:lnTo>
                  <a:cubicBezTo>
                    <a:pt x="82" y="1967"/>
                    <a:pt x="108" y="2072"/>
                    <a:pt x="143" y="2175"/>
                  </a:cubicBezTo>
                  <a:cubicBezTo>
                    <a:pt x="159" y="2218"/>
                    <a:pt x="194" y="2242"/>
                    <a:pt x="233" y="2249"/>
                  </a:cubicBezTo>
                  <a:lnTo>
                    <a:pt x="233" y="2249"/>
                  </a:lnTo>
                  <a:cubicBezTo>
                    <a:pt x="329" y="2402"/>
                    <a:pt x="468" y="2545"/>
                    <a:pt x="642" y="2555"/>
                  </a:cubicBezTo>
                  <a:cubicBezTo>
                    <a:pt x="653" y="2556"/>
                    <a:pt x="664" y="2557"/>
                    <a:pt x="674" y="2557"/>
                  </a:cubicBezTo>
                  <a:cubicBezTo>
                    <a:pt x="879" y="2557"/>
                    <a:pt x="989" y="2344"/>
                    <a:pt x="1034" y="2175"/>
                  </a:cubicBezTo>
                  <a:cubicBezTo>
                    <a:pt x="1058" y="2068"/>
                    <a:pt x="1081" y="1961"/>
                    <a:pt x="1093" y="1854"/>
                  </a:cubicBezTo>
                  <a:cubicBezTo>
                    <a:pt x="1105" y="1735"/>
                    <a:pt x="1105" y="1616"/>
                    <a:pt x="1117" y="1509"/>
                  </a:cubicBezTo>
                  <a:cubicBezTo>
                    <a:pt x="1117" y="1272"/>
                    <a:pt x="1093" y="1046"/>
                    <a:pt x="1058" y="820"/>
                  </a:cubicBezTo>
                  <a:cubicBezTo>
                    <a:pt x="1034" y="701"/>
                    <a:pt x="1010" y="606"/>
                    <a:pt x="986" y="499"/>
                  </a:cubicBezTo>
                  <a:cubicBezTo>
                    <a:pt x="974" y="392"/>
                    <a:pt x="939" y="285"/>
                    <a:pt x="891" y="190"/>
                  </a:cubicBezTo>
                  <a:cubicBezTo>
                    <a:pt x="844" y="107"/>
                    <a:pt x="761" y="12"/>
                    <a:pt x="654"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2"/>
            <p:cNvSpPr/>
            <p:nvPr/>
          </p:nvSpPr>
          <p:spPr>
            <a:xfrm>
              <a:off x="2701750" y="2452150"/>
              <a:ext cx="23200" cy="21950"/>
            </a:xfrm>
            <a:custGeom>
              <a:rect b="b" l="l" r="r" t="t"/>
              <a:pathLst>
                <a:path extrusionOk="0" h="878" w="928">
                  <a:moveTo>
                    <a:pt x="806" y="653"/>
                  </a:moveTo>
                  <a:cubicBezTo>
                    <a:pt x="804" y="653"/>
                    <a:pt x="801" y="654"/>
                    <a:pt x="798" y="654"/>
                  </a:cubicBezTo>
                  <a:lnTo>
                    <a:pt x="798" y="654"/>
                  </a:lnTo>
                  <a:cubicBezTo>
                    <a:pt x="800" y="654"/>
                    <a:pt x="801" y="654"/>
                    <a:pt x="802" y="654"/>
                  </a:cubicBezTo>
                  <a:cubicBezTo>
                    <a:pt x="805" y="654"/>
                    <a:pt x="808" y="654"/>
                    <a:pt x="812" y="654"/>
                  </a:cubicBezTo>
                  <a:lnTo>
                    <a:pt x="812" y="654"/>
                  </a:lnTo>
                  <a:cubicBezTo>
                    <a:pt x="811" y="654"/>
                    <a:pt x="809" y="653"/>
                    <a:pt x="806" y="653"/>
                  </a:cubicBezTo>
                  <a:close/>
                  <a:moveTo>
                    <a:pt x="126" y="0"/>
                  </a:moveTo>
                  <a:cubicBezTo>
                    <a:pt x="104" y="0"/>
                    <a:pt x="85" y="9"/>
                    <a:pt x="60" y="17"/>
                  </a:cubicBezTo>
                  <a:cubicBezTo>
                    <a:pt x="36" y="29"/>
                    <a:pt x="24" y="53"/>
                    <a:pt x="12" y="88"/>
                  </a:cubicBezTo>
                  <a:cubicBezTo>
                    <a:pt x="1" y="112"/>
                    <a:pt x="12" y="148"/>
                    <a:pt x="24" y="172"/>
                  </a:cubicBezTo>
                  <a:cubicBezTo>
                    <a:pt x="60" y="255"/>
                    <a:pt x="107" y="326"/>
                    <a:pt x="167" y="397"/>
                  </a:cubicBezTo>
                  <a:cubicBezTo>
                    <a:pt x="214" y="469"/>
                    <a:pt x="274" y="552"/>
                    <a:pt x="345" y="611"/>
                  </a:cubicBezTo>
                  <a:cubicBezTo>
                    <a:pt x="405" y="682"/>
                    <a:pt x="476" y="742"/>
                    <a:pt x="559" y="789"/>
                  </a:cubicBezTo>
                  <a:cubicBezTo>
                    <a:pt x="583" y="801"/>
                    <a:pt x="595" y="813"/>
                    <a:pt x="618" y="825"/>
                  </a:cubicBezTo>
                  <a:cubicBezTo>
                    <a:pt x="630" y="837"/>
                    <a:pt x="654" y="837"/>
                    <a:pt x="666" y="849"/>
                  </a:cubicBezTo>
                  <a:cubicBezTo>
                    <a:pt x="709" y="866"/>
                    <a:pt x="753" y="877"/>
                    <a:pt x="796" y="877"/>
                  </a:cubicBezTo>
                  <a:cubicBezTo>
                    <a:pt x="812" y="877"/>
                    <a:pt x="828" y="876"/>
                    <a:pt x="844" y="873"/>
                  </a:cubicBezTo>
                  <a:cubicBezTo>
                    <a:pt x="868" y="873"/>
                    <a:pt x="892" y="849"/>
                    <a:pt x="904" y="825"/>
                  </a:cubicBezTo>
                  <a:cubicBezTo>
                    <a:pt x="927" y="801"/>
                    <a:pt x="927" y="766"/>
                    <a:pt x="916" y="730"/>
                  </a:cubicBezTo>
                  <a:cubicBezTo>
                    <a:pt x="916" y="706"/>
                    <a:pt x="892" y="682"/>
                    <a:pt x="868" y="671"/>
                  </a:cubicBezTo>
                  <a:cubicBezTo>
                    <a:pt x="847" y="664"/>
                    <a:pt x="830" y="656"/>
                    <a:pt x="812" y="654"/>
                  </a:cubicBezTo>
                  <a:lnTo>
                    <a:pt x="812" y="654"/>
                  </a:lnTo>
                  <a:cubicBezTo>
                    <a:pt x="814" y="656"/>
                    <a:pt x="808" y="659"/>
                    <a:pt x="797" y="659"/>
                  </a:cubicBezTo>
                  <a:lnTo>
                    <a:pt x="785" y="659"/>
                  </a:lnTo>
                  <a:lnTo>
                    <a:pt x="783" y="656"/>
                  </a:lnTo>
                  <a:lnTo>
                    <a:pt x="783" y="656"/>
                  </a:lnTo>
                  <a:cubicBezTo>
                    <a:pt x="789" y="655"/>
                    <a:pt x="794" y="654"/>
                    <a:pt x="798" y="654"/>
                  </a:cubicBezTo>
                  <a:lnTo>
                    <a:pt x="798" y="654"/>
                  </a:lnTo>
                  <a:cubicBezTo>
                    <a:pt x="793" y="654"/>
                    <a:pt x="788" y="655"/>
                    <a:pt x="782" y="656"/>
                  </a:cubicBezTo>
                  <a:lnTo>
                    <a:pt x="782" y="656"/>
                  </a:lnTo>
                  <a:lnTo>
                    <a:pt x="773" y="647"/>
                  </a:lnTo>
                  <a:lnTo>
                    <a:pt x="737" y="635"/>
                  </a:lnTo>
                  <a:cubicBezTo>
                    <a:pt x="702" y="611"/>
                    <a:pt x="678" y="599"/>
                    <a:pt x="642" y="576"/>
                  </a:cubicBezTo>
                  <a:lnTo>
                    <a:pt x="619" y="552"/>
                  </a:lnTo>
                  <a:lnTo>
                    <a:pt x="619" y="552"/>
                  </a:lnTo>
                  <a:cubicBezTo>
                    <a:pt x="623" y="556"/>
                    <a:pt x="624" y="557"/>
                    <a:pt x="623" y="557"/>
                  </a:cubicBezTo>
                  <a:cubicBezTo>
                    <a:pt x="622" y="557"/>
                    <a:pt x="615" y="552"/>
                    <a:pt x="607" y="552"/>
                  </a:cubicBezTo>
                  <a:lnTo>
                    <a:pt x="571" y="516"/>
                  </a:lnTo>
                  <a:cubicBezTo>
                    <a:pt x="535" y="480"/>
                    <a:pt x="512" y="457"/>
                    <a:pt x="476" y="433"/>
                  </a:cubicBezTo>
                  <a:cubicBezTo>
                    <a:pt x="452" y="397"/>
                    <a:pt x="428" y="374"/>
                    <a:pt x="405" y="338"/>
                  </a:cubicBezTo>
                  <a:lnTo>
                    <a:pt x="393" y="326"/>
                  </a:lnTo>
                  <a:lnTo>
                    <a:pt x="381" y="314"/>
                  </a:lnTo>
                  <a:cubicBezTo>
                    <a:pt x="369" y="290"/>
                    <a:pt x="357" y="278"/>
                    <a:pt x="345" y="267"/>
                  </a:cubicBezTo>
                  <a:cubicBezTo>
                    <a:pt x="298" y="195"/>
                    <a:pt x="262" y="124"/>
                    <a:pt x="226" y="53"/>
                  </a:cubicBezTo>
                  <a:cubicBezTo>
                    <a:pt x="203" y="29"/>
                    <a:pt x="179" y="17"/>
                    <a:pt x="155" y="5"/>
                  </a:cubicBezTo>
                  <a:cubicBezTo>
                    <a:pt x="145" y="2"/>
                    <a:pt x="135" y="0"/>
                    <a:pt x="12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2"/>
            <p:cNvSpPr/>
            <p:nvPr/>
          </p:nvSpPr>
          <p:spPr>
            <a:xfrm>
              <a:off x="2702950" y="2432950"/>
              <a:ext cx="24200" cy="46850"/>
            </a:xfrm>
            <a:custGeom>
              <a:rect b="b" l="l" r="r" t="t"/>
              <a:pathLst>
                <a:path extrusionOk="0" h="1874" w="968">
                  <a:moveTo>
                    <a:pt x="273" y="1"/>
                  </a:moveTo>
                  <a:cubicBezTo>
                    <a:pt x="250" y="13"/>
                    <a:pt x="226" y="25"/>
                    <a:pt x="214" y="48"/>
                  </a:cubicBezTo>
                  <a:cubicBezTo>
                    <a:pt x="202" y="60"/>
                    <a:pt x="190" y="84"/>
                    <a:pt x="190" y="108"/>
                  </a:cubicBezTo>
                  <a:cubicBezTo>
                    <a:pt x="190" y="131"/>
                    <a:pt x="190" y="143"/>
                    <a:pt x="202" y="167"/>
                  </a:cubicBezTo>
                  <a:cubicBezTo>
                    <a:pt x="210" y="185"/>
                    <a:pt x="219" y="202"/>
                    <a:pt x="230" y="219"/>
                  </a:cubicBezTo>
                  <a:lnTo>
                    <a:pt x="230" y="219"/>
                  </a:lnTo>
                  <a:cubicBezTo>
                    <a:pt x="217" y="216"/>
                    <a:pt x="203" y="215"/>
                    <a:pt x="190" y="215"/>
                  </a:cubicBezTo>
                  <a:cubicBezTo>
                    <a:pt x="178" y="215"/>
                    <a:pt x="155" y="227"/>
                    <a:pt x="143" y="227"/>
                  </a:cubicBezTo>
                  <a:cubicBezTo>
                    <a:pt x="131" y="238"/>
                    <a:pt x="107" y="250"/>
                    <a:pt x="95" y="262"/>
                  </a:cubicBezTo>
                  <a:cubicBezTo>
                    <a:pt x="95" y="274"/>
                    <a:pt x="83" y="298"/>
                    <a:pt x="83" y="310"/>
                  </a:cubicBezTo>
                  <a:cubicBezTo>
                    <a:pt x="71" y="333"/>
                    <a:pt x="71" y="345"/>
                    <a:pt x="83" y="369"/>
                  </a:cubicBezTo>
                  <a:cubicBezTo>
                    <a:pt x="95" y="429"/>
                    <a:pt x="155" y="488"/>
                    <a:pt x="202" y="547"/>
                  </a:cubicBezTo>
                  <a:cubicBezTo>
                    <a:pt x="220" y="583"/>
                    <a:pt x="243" y="615"/>
                    <a:pt x="268" y="646"/>
                  </a:cubicBezTo>
                  <a:lnTo>
                    <a:pt x="268" y="646"/>
                  </a:lnTo>
                  <a:cubicBezTo>
                    <a:pt x="226" y="627"/>
                    <a:pt x="182" y="615"/>
                    <a:pt x="138" y="615"/>
                  </a:cubicBezTo>
                  <a:cubicBezTo>
                    <a:pt x="124" y="615"/>
                    <a:pt x="109" y="616"/>
                    <a:pt x="95" y="619"/>
                  </a:cubicBezTo>
                  <a:cubicBezTo>
                    <a:pt x="71" y="631"/>
                    <a:pt x="48" y="642"/>
                    <a:pt x="24" y="666"/>
                  </a:cubicBezTo>
                  <a:cubicBezTo>
                    <a:pt x="12" y="702"/>
                    <a:pt x="12" y="726"/>
                    <a:pt x="24" y="761"/>
                  </a:cubicBezTo>
                  <a:cubicBezTo>
                    <a:pt x="48" y="833"/>
                    <a:pt x="95" y="904"/>
                    <a:pt x="166" y="963"/>
                  </a:cubicBezTo>
                  <a:cubicBezTo>
                    <a:pt x="189" y="992"/>
                    <a:pt x="217" y="1020"/>
                    <a:pt x="247" y="1048"/>
                  </a:cubicBezTo>
                  <a:lnTo>
                    <a:pt x="247" y="1048"/>
                  </a:lnTo>
                  <a:cubicBezTo>
                    <a:pt x="232" y="1047"/>
                    <a:pt x="218" y="1046"/>
                    <a:pt x="204" y="1046"/>
                  </a:cubicBezTo>
                  <a:cubicBezTo>
                    <a:pt x="99" y="1046"/>
                    <a:pt x="0" y="1083"/>
                    <a:pt x="0" y="1213"/>
                  </a:cubicBezTo>
                  <a:cubicBezTo>
                    <a:pt x="0" y="1296"/>
                    <a:pt x="48" y="1367"/>
                    <a:pt x="95" y="1427"/>
                  </a:cubicBezTo>
                  <a:cubicBezTo>
                    <a:pt x="143" y="1486"/>
                    <a:pt x="190" y="1557"/>
                    <a:pt x="250" y="1605"/>
                  </a:cubicBezTo>
                  <a:cubicBezTo>
                    <a:pt x="309" y="1664"/>
                    <a:pt x="368" y="1712"/>
                    <a:pt x="440" y="1759"/>
                  </a:cubicBezTo>
                  <a:cubicBezTo>
                    <a:pt x="499" y="1819"/>
                    <a:pt x="582" y="1855"/>
                    <a:pt x="666" y="1866"/>
                  </a:cubicBezTo>
                  <a:cubicBezTo>
                    <a:pt x="680" y="1871"/>
                    <a:pt x="693" y="1873"/>
                    <a:pt x="705" y="1873"/>
                  </a:cubicBezTo>
                  <a:cubicBezTo>
                    <a:pt x="818" y="1873"/>
                    <a:pt x="853" y="1695"/>
                    <a:pt x="725" y="1653"/>
                  </a:cubicBezTo>
                  <a:lnTo>
                    <a:pt x="725" y="1641"/>
                  </a:lnTo>
                  <a:cubicBezTo>
                    <a:pt x="677" y="1629"/>
                    <a:pt x="630" y="1617"/>
                    <a:pt x="582" y="1581"/>
                  </a:cubicBezTo>
                  <a:cubicBezTo>
                    <a:pt x="535" y="1557"/>
                    <a:pt x="499" y="1522"/>
                    <a:pt x="464" y="1486"/>
                  </a:cubicBezTo>
                  <a:cubicBezTo>
                    <a:pt x="381" y="1424"/>
                    <a:pt x="316" y="1353"/>
                    <a:pt x="261" y="1273"/>
                  </a:cubicBezTo>
                  <a:lnTo>
                    <a:pt x="261" y="1273"/>
                  </a:lnTo>
                  <a:cubicBezTo>
                    <a:pt x="310" y="1276"/>
                    <a:pt x="353" y="1287"/>
                    <a:pt x="404" y="1308"/>
                  </a:cubicBezTo>
                  <a:cubicBezTo>
                    <a:pt x="503" y="1347"/>
                    <a:pt x="601" y="1395"/>
                    <a:pt x="693" y="1444"/>
                  </a:cubicBezTo>
                  <a:lnTo>
                    <a:pt x="693" y="1444"/>
                  </a:lnTo>
                  <a:cubicBezTo>
                    <a:pt x="712" y="1458"/>
                    <a:pt x="730" y="1472"/>
                    <a:pt x="749" y="1486"/>
                  </a:cubicBezTo>
                  <a:lnTo>
                    <a:pt x="754" y="1477"/>
                  </a:lnTo>
                  <a:lnTo>
                    <a:pt x="754" y="1477"/>
                  </a:lnTo>
                  <a:cubicBezTo>
                    <a:pt x="773" y="1487"/>
                    <a:pt x="792" y="1491"/>
                    <a:pt x="809" y="1491"/>
                  </a:cubicBezTo>
                  <a:cubicBezTo>
                    <a:pt x="908" y="1491"/>
                    <a:pt x="967" y="1354"/>
                    <a:pt x="868" y="1284"/>
                  </a:cubicBezTo>
                  <a:cubicBezTo>
                    <a:pt x="806" y="1235"/>
                    <a:pt x="744" y="1185"/>
                    <a:pt x="684" y="1136"/>
                  </a:cubicBezTo>
                  <a:lnTo>
                    <a:pt x="684" y="1136"/>
                  </a:lnTo>
                  <a:cubicBezTo>
                    <a:pt x="705" y="1143"/>
                    <a:pt x="727" y="1149"/>
                    <a:pt x="749" y="1153"/>
                  </a:cubicBezTo>
                  <a:cubicBezTo>
                    <a:pt x="772" y="1153"/>
                    <a:pt x="784" y="1142"/>
                    <a:pt x="808" y="1142"/>
                  </a:cubicBezTo>
                  <a:cubicBezTo>
                    <a:pt x="820" y="1130"/>
                    <a:pt x="832" y="1118"/>
                    <a:pt x="844" y="1094"/>
                  </a:cubicBezTo>
                  <a:cubicBezTo>
                    <a:pt x="856" y="1082"/>
                    <a:pt x="868" y="1058"/>
                    <a:pt x="868" y="1035"/>
                  </a:cubicBezTo>
                  <a:cubicBezTo>
                    <a:pt x="868" y="1023"/>
                    <a:pt x="856" y="999"/>
                    <a:pt x="844" y="975"/>
                  </a:cubicBezTo>
                  <a:cubicBezTo>
                    <a:pt x="784" y="889"/>
                    <a:pt x="705" y="810"/>
                    <a:pt x="630" y="727"/>
                  </a:cubicBezTo>
                  <a:lnTo>
                    <a:pt x="630" y="727"/>
                  </a:lnTo>
                  <a:cubicBezTo>
                    <a:pt x="655" y="739"/>
                    <a:pt x="679" y="750"/>
                    <a:pt x="701" y="761"/>
                  </a:cubicBezTo>
                  <a:lnTo>
                    <a:pt x="761" y="761"/>
                  </a:lnTo>
                  <a:cubicBezTo>
                    <a:pt x="772" y="749"/>
                    <a:pt x="784" y="749"/>
                    <a:pt x="808" y="738"/>
                  </a:cubicBezTo>
                  <a:cubicBezTo>
                    <a:pt x="820" y="726"/>
                    <a:pt x="832" y="714"/>
                    <a:pt x="832" y="690"/>
                  </a:cubicBezTo>
                  <a:cubicBezTo>
                    <a:pt x="844" y="678"/>
                    <a:pt x="844" y="666"/>
                    <a:pt x="844" y="642"/>
                  </a:cubicBezTo>
                  <a:cubicBezTo>
                    <a:pt x="844" y="619"/>
                    <a:pt x="844" y="595"/>
                    <a:pt x="820" y="571"/>
                  </a:cubicBezTo>
                  <a:cubicBezTo>
                    <a:pt x="808" y="547"/>
                    <a:pt x="796" y="524"/>
                    <a:pt x="772" y="512"/>
                  </a:cubicBezTo>
                  <a:cubicBezTo>
                    <a:pt x="725" y="464"/>
                    <a:pt x="677" y="417"/>
                    <a:pt x="642" y="357"/>
                  </a:cubicBezTo>
                  <a:lnTo>
                    <a:pt x="598" y="306"/>
                  </a:lnTo>
                  <a:lnTo>
                    <a:pt x="598" y="306"/>
                  </a:lnTo>
                  <a:cubicBezTo>
                    <a:pt x="601" y="303"/>
                    <a:pt x="603" y="300"/>
                    <a:pt x="606" y="298"/>
                  </a:cubicBezTo>
                  <a:cubicBezTo>
                    <a:pt x="618" y="274"/>
                    <a:pt x="618" y="238"/>
                    <a:pt x="606" y="203"/>
                  </a:cubicBezTo>
                  <a:cubicBezTo>
                    <a:pt x="606" y="179"/>
                    <a:pt x="582" y="155"/>
                    <a:pt x="559" y="143"/>
                  </a:cubicBezTo>
                  <a:cubicBezTo>
                    <a:pt x="499" y="84"/>
                    <a:pt x="416" y="13"/>
                    <a:pt x="33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p:nvPr/>
          </p:nvSpPr>
          <p:spPr>
            <a:xfrm>
              <a:off x="2806325" y="2419600"/>
              <a:ext cx="27950" cy="63925"/>
            </a:xfrm>
            <a:custGeom>
              <a:rect b="b" l="l" r="r" t="t"/>
              <a:pathLst>
                <a:path extrusionOk="0" h="2557" w="1118">
                  <a:moveTo>
                    <a:pt x="630" y="226"/>
                  </a:moveTo>
                  <a:cubicBezTo>
                    <a:pt x="618" y="226"/>
                    <a:pt x="630" y="226"/>
                    <a:pt x="642" y="238"/>
                  </a:cubicBezTo>
                  <a:cubicBezTo>
                    <a:pt x="749" y="357"/>
                    <a:pt x="761" y="535"/>
                    <a:pt x="797" y="689"/>
                  </a:cubicBezTo>
                  <a:cubicBezTo>
                    <a:pt x="832" y="867"/>
                    <a:pt x="868" y="1058"/>
                    <a:pt x="880" y="1248"/>
                  </a:cubicBezTo>
                  <a:cubicBezTo>
                    <a:pt x="892" y="1438"/>
                    <a:pt x="880" y="1640"/>
                    <a:pt x="856" y="1830"/>
                  </a:cubicBezTo>
                  <a:cubicBezTo>
                    <a:pt x="844" y="1984"/>
                    <a:pt x="820" y="2163"/>
                    <a:pt x="725" y="2293"/>
                  </a:cubicBezTo>
                  <a:cubicBezTo>
                    <a:pt x="705" y="2321"/>
                    <a:pt x="682" y="2332"/>
                    <a:pt x="658" y="2332"/>
                  </a:cubicBezTo>
                  <a:cubicBezTo>
                    <a:pt x="566" y="2332"/>
                    <a:pt x="454" y="2172"/>
                    <a:pt x="416" y="2115"/>
                  </a:cubicBezTo>
                  <a:cubicBezTo>
                    <a:pt x="362" y="2025"/>
                    <a:pt x="320" y="1928"/>
                    <a:pt x="289" y="1829"/>
                  </a:cubicBezTo>
                  <a:lnTo>
                    <a:pt x="289" y="1829"/>
                  </a:lnTo>
                  <a:cubicBezTo>
                    <a:pt x="237" y="1551"/>
                    <a:pt x="226" y="1269"/>
                    <a:pt x="262" y="986"/>
                  </a:cubicBezTo>
                  <a:cubicBezTo>
                    <a:pt x="286" y="808"/>
                    <a:pt x="321" y="642"/>
                    <a:pt x="392" y="475"/>
                  </a:cubicBezTo>
                  <a:cubicBezTo>
                    <a:pt x="416" y="404"/>
                    <a:pt x="464" y="345"/>
                    <a:pt x="511" y="297"/>
                  </a:cubicBezTo>
                  <a:cubicBezTo>
                    <a:pt x="535" y="273"/>
                    <a:pt x="559" y="250"/>
                    <a:pt x="583" y="238"/>
                  </a:cubicBezTo>
                  <a:cubicBezTo>
                    <a:pt x="606" y="226"/>
                    <a:pt x="618" y="226"/>
                    <a:pt x="630" y="226"/>
                  </a:cubicBezTo>
                  <a:close/>
                  <a:moveTo>
                    <a:pt x="654" y="0"/>
                  </a:moveTo>
                  <a:cubicBezTo>
                    <a:pt x="606" y="0"/>
                    <a:pt x="547" y="12"/>
                    <a:pt x="499" y="24"/>
                  </a:cubicBezTo>
                  <a:cubicBezTo>
                    <a:pt x="452" y="48"/>
                    <a:pt x="404" y="83"/>
                    <a:pt x="369" y="119"/>
                  </a:cubicBezTo>
                  <a:cubicBezTo>
                    <a:pt x="214" y="261"/>
                    <a:pt x="143" y="452"/>
                    <a:pt x="95" y="654"/>
                  </a:cubicBezTo>
                  <a:cubicBezTo>
                    <a:pt x="36" y="903"/>
                    <a:pt x="12" y="1153"/>
                    <a:pt x="12" y="1414"/>
                  </a:cubicBezTo>
                  <a:cubicBezTo>
                    <a:pt x="13" y="1435"/>
                    <a:pt x="14" y="1456"/>
                    <a:pt x="16" y="1477"/>
                  </a:cubicBezTo>
                  <a:lnTo>
                    <a:pt x="16" y="1477"/>
                  </a:lnTo>
                  <a:cubicBezTo>
                    <a:pt x="5" y="1497"/>
                    <a:pt x="0" y="1517"/>
                    <a:pt x="0" y="1533"/>
                  </a:cubicBezTo>
                  <a:cubicBezTo>
                    <a:pt x="12" y="1644"/>
                    <a:pt x="32" y="1755"/>
                    <a:pt x="63" y="1862"/>
                  </a:cubicBezTo>
                  <a:lnTo>
                    <a:pt x="63" y="1862"/>
                  </a:lnTo>
                  <a:cubicBezTo>
                    <a:pt x="82" y="1967"/>
                    <a:pt x="109" y="2072"/>
                    <a:pt x="143" y="2175"/>
                  </a:cubicBezTo>
                  <a:cubicBezTo>
                    <a:pt x="159" y="2220"/>
                    <a:pt x="196" y="2244"/>
                    <a:pt x="234" y="2250"/>
                  </a:cubicBezTo>
                  <a:lnTo>
                    <a:pt x="234" y="2250"/>
                  </a:lnTo>
                  <a:cubicBezTo>
                    <a:pt x="330" y="2400"/>
                    <a:pt x="469" y="2534"/>
                    <a:pt x="642" y="2555"/>
                  </a:cubicBezTo>
                  <a:cubicBezTo>
                    <a:pt x="653" y="2556"/>
                    <a:pt x="664" y="2557"/>
                    <a:pt x="674" y="2557"/>
                  </a:cubicBezTo>
                  <a:cubicBezTo>
                    <a:pt x="878" y="2557"/>
                    <a:pt x="978" y="2344"/>
                    <a:pt x="1034" y="2175"/>
                  </a:cubicBezTo>
                  <a:cubicBezTo>
                    <a:pt x="1058" y="2068"/>
                    <a:pt x="1082" y="1961"/>
                    <a:pt x="1094" y="1854"/>
                  </a:cubicBezTo>
                  <a:cubicBezTo>
                    <a:pt x="1105" y="1735"/>
                    <a:pt x="1105" y="1628"/>
                    <a:pt x="1105" y="1509"/>
                  </a:cubicBezTo>
                  <a:cubicBezTo>
                    <a:pt x="1117" y="1272"/>
                    <a:pt x="1094" y="1046"/>
                    <a:pt x="1058" y="808"/>
                  </a:cubicBezTo>
                  <a:cubicBezTo>
                    <a:pt x="1034" y="701"/>
                    <a:pt x="1010" y="606"/>
                    <a:pt x="987" y="487"/>
                  </a:cubicBezTo>
                  <a:cubicBezTo>
                    <a:pt x="963" y="392"/>
                    <a:pt x="939" y="285"/>
                    <a:pt x="892" y="190"/>
                  </a:cubicBezTo>
                  <a:cubicBezTo>
                    <a:pt x="844" y="107"/>
                    <a:pt x="761" y="12"/>
                    <a:pt x="654"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2"/>
            <p:cNvSpPr/>
            <p:nvPr/>
          </p:nvSpPr>
          <p:spPr>
            <a:xfrm>
              <a:off x="2807500" y="2452150"/>
              <a:ext cx="23200" cy="21950"/>
            </a:xfrm>
            <a:custGeom>
              <a:rect b="b" l="l" r="r" t="t"/>
              <a:pathLst>
                <a:path extrusionOk="0" h="878" w="928">
                  <a:moveTo>
                    <a:pt x="124" y="0"/>
                  </a:moveTo>
                  <a:cubicBezTo>
                    <a:pt x="100" y="0"/>
                    <a:pt x="77" y="9"/>
                    <a:pt x="60" y="17"/>
                  </a:cubicBezTo>
                  <a:cubicBezTo>
                    <a:pt x="37" y="29"/>
                    <a:pt x="13" y="53"/>
                    <a:pt x="13" y="88"/>
                  </a:cubicBezTo>
                  <a:cubicBezTo>
                    <a:pt x="1" y="112"/>
                    <a:pt x="13" y="148"/>
                    <a:pt x="25" y="172"/>
                  </a:cubicBezTo>
                  <a:cubicBezTo>
                    <a:pt x="60" y="255"/>
                    <a:pt x="108" y="326"/>
                    <a:pt x="155" y="397"/>
                  </a:cubicBezTo>
                  <a:cubicBezTo>
                    <a:pt x="215" y="480"/>
                    <a:pt x="274" y="552"/>
                    <a:pt x="334" y="611"/>
                  </a:cubicBezTo>
                  <a:cubicBezTo>
                    <a:pt x="405" y="682"/>
                    <a:pt x="476" y="742"/>
                    <a:pt x="559" y="789"/>
                  </a:cubicBezTo>
                  <a:cubicBezTo>
                    <a:pt x="571" y="801"/>
                    <a:pt x="595" y="813"/>
                    <a:pt x="619" y="825"/>
                  </a:cubicBezTo>
                  <a:cubicBezTo>
                    <a:pt x="631" y="837"/>
                    <a:pt x="643" y="837"/>
                    <a:pt x="666" y="849"/>
                  </a:cubicBezTo>
                  <a:cubicBezTo>
                    <a:pt x="701" y="866"/>
                    <a:pt x="742" y="877"/>
                    <a:pt x="785" y="877"/>
                  </a:cubicBezTo>
                  <a:cubicBezTo>
                    <a:pt x="801" y="877"/>
                    <a:pt x="817" y="876"/>
                    <a:pt x="833" y="873"/>
                  </a:cubicBezTo>
                  <a:cubicBezTo>
                    <a:pt x="868" y="873"/>
                    <a:pt x="892" y="849"/>
                    <a:pt x="904" y="825"/>
                  </a:cubicBezTo>
                  <a:cubicBezTo>
                    <a:pt x="916" y="801"/>
                    <a:pt x="928" y="766"/>
                    <a:pt x="916" y="742"/>
                  </a:cubicBezTo>
                  <a:cubicBezTo>
                    <a:pt x="904" y="706"/>
                    <a:pt x="892" y="682"/>
                    <a:pt x="856" y="671"/>
                  </a:cubicBezTo>
                  <a:cubicBezTo>
                    <a:pt x="841" y="663"/>
                    <a:pt x="825" y="655"/>
                    <a:pt x="806" y="654"/>
                  </a:cubicBezTo>
                  <a:lnTo>
                    <a:pt x="806" y="654"/>
                  </a:lnTo>
                  <a:cubicBezTo>
                    <a:pt x="812" y="655"/>
                    <a:pt x="810" y="659"/>
                    <a:pt x="797" y="659"/>
                  </a:cubicBezTo>
                  <a:lnTo>
                    <a:pt x="785" y="659"/>
                  </a:lnTo>
                  <a:lnTo>
                    <a:pt x="781" y="657"/>
                  </a:lnTo>
                  <a:lnTo>
                    <a:pt x="781" y="657"/>
                  </a:lnTo>
                  <a:cubicBezTo>
                    <a:pt x="778" y="657"/>
                    <a:pt x="776" y="658"/>
                    <a:pt x="773" y="659"/>
                  </a:cubicBezTo>
                  <a:cubicBezTo>
                    <a:pt x="776" y="658"/>
                    <a:pt x="778" y="657"/>
                    <a:pt x="781" y="656"/>
                  </a:cubicBezTo>
                  <a:lnTo>
                    <a:pt x="781" y="656"/>
                  </a:lnTo>
                  <a:lnTo>
                    <a:pt x="781" y="657"/>
                  </a:lnTo>
                  <a:lnTo>
                    <a:pt x="781" y="657"/>
                  </a:lnTo>
                  <a:cubicBezTo>
                    <a:pt x="788" y="655"/>
                    <a:pt x="795" y="654"/>
                    <a:pt x="802" y="654"/>
                  </a:cubicBezTo>
                  <a:cubicBezTo>
                    <a:pt x="803" y="654"/>
                    <a:pt x="805" y="654"/>
                    <a:pt x="806" y="654"/>
                  </a:cubicBezTo>
                  <a:lnTo>
                    <a:pt x="806" y="654"/>
                  </a:lnTo>
                  <a:cubicBezTo>
                    <a:pt x="805" y="654"/>
                    <a:pt x="803" y="653"/>
                    <a:pt x="801" y="653"/>
                  </a:cubicBezTo>
                  <a:cubicBezTo>
                    <a:pt x="796" y="653"/>
                    <a:pt x="789" y="654"/>
                    <a:pt x="781" y="656"/>
                  </a:cubicBezTo>
                  <a:lnTo>
                    <a:pt x="781" y="656"/>
                  </a:lnTo>
                  <a:lnTo>
                    <a:pt x="761" y="647"/>
                  </a:lnTo>
                  <a:lnTo>
                    <a:pt x="738" y="635"/>
                  </a:lnTo>
                  <a:cubicBezTo>
                    <a:pt x="702" y="611"/>
                    <a:pt x="666" y="599"/>
                    <a:pt x="643" y="576"/>
                  </a:cubicBezTo>
                  <a:lnTo>
                    <a:pt x="619" y="552"/>
                  </a:lnTo>
                  <a:lnTo>
                    <a:pt x="607" y="552"/>
                  </a:lnTo>
                  <a:cubicBezTo>
                    <a:pt x="595" y="540"/>
                    <a:pt x="583" y="528"/>
                    <a:pt x="559" y="516"/>
                  </a:cubicBezTo>
                  <a:cubicBezTo>
                    <a:pt x="536" y="480"/>
                    <a:pt x="500" y="457"/>
                    <a:pt x="476" y="433"/>
                  </a:cubicBezTo>
                  <a:cubicBezTo>
                    <a:pt x="452" y="397"/>
                    <a:pt x="429" y="374"/>
                    <a:pt x="405" y="350"/>
                  </a:cubicBezTo>
                  <a:cubicBezTo>
                    <a:pt x="405" y="350"/>
                    <a:pt x="393" y="326"/>
                    <a:pt x="393" y="326"/>
                  </a:cubicBezTo>
                  <a:cubicBezTo>
                    <a:pt x="393" y="328"/>
                    <a:pt x="393" y="329"/>
                    <a:pt x="392" y="329"/>
                  </a:cubicBezTo>
                  <a:cubicBezTo>
                    <a:pt x="389" y="329"/>
                    <a:pt x="381" y="314"/>
                    <a:pt x="381" y="314"/>
                  </a:cubicBezTo>
                  <a:cubicBezTo>
                    <a:pt x="369" y="290"/>
                    <a:pt x="357" y="278"/>
                    <a:pt x="345" y="267"/>
                  </a:cubicBezTo>
                  <a:cubicBezTo>
                    <a:pt x="298" y="195"/>
                    <a:pt x="250" y="124"/>
                    <a:pt x="215" y="53"/>
                  </a:cubicBezTo>
                  <a:cubicBezTo>
                    <a:pt x="203" y="29"/>
                    <a:pt x="179" y="17"/>
                    <a:pt x="155" y="5"/>
                  </a:cubicBezTo>
                  <a:cubicBezTo>
                    <a:pt x="145" y="2"/>
                    <a:pt x="134" y="0"/>
                    <a:pt x="124"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2"/>
            <p:cNvSpPr/>
            <p:nvPr/>
          </p:nvSpPr>
          <p:spPr>
            <a:xfrm>
              <a:off x="2808400" y="2432950"/>
              <a:ext cx="24500" cy="46825"/>
            </a:xfrm>
            <a:custGeom>
              <a:rect b="b" l="l" r="r" t="t"/>
              <a:pathLst>
                <a:path extrusionOk="0" h="1873" w="980">
                  <a:moveTo>
                    <a:pt x="639" y="687"/>
                  </a:moveTo>
                  <a:cubicBezTo>
                    <a:pt x="640" y="688"/>
                    <a:pt x="641" y="689"/>
                    <a:pt x="642" y="690"/>
                  </a:cubicBezTo>
                  <a:cubicBezTo>
                    <a:pt x="642" y="690"/>
                    <a:pt x="650" y="705"/>
                    <a:pt x="647" y="705"/>
                  </a:cubicBezTo>
                  <a:cubicBezTo>
                    <a:pt x="646" y="705"/>
                    <a:pt x="645" y="704"/>
                    <a:pt x="642" y="702"/>
                  </a:cubicBezTo>
                  <a:lnTo>
                    <a:pt x="639" y="687"/>
                  </a:lnTo>
                  <a:close/>
                  <a:moveTo>
                    <a:pt x="203" y="1260"/>
                  </a:moveTo>
                  <a:cubicBezTo>
                    <a:pt x="203" y="1264"/>
                    <a:pt x="201" y="1266"/>
                    <a:pt x="200" y="1266"/>
                  </a:cubicBezTo>
                  <a:cubicBezTo>
                    <a:pt x="197" y="1266"/>
                    <a:pt x="195" y="1260"/>
                    <a:pt x="203" y="1260"/>
                  </a:cubicBezTo>
                  <a:close/>
                  <a:moveTo>
                    <a:pt x="274" y="1"/>
                  </a:moveTo>
                  <a:cubicBezTo>
                    <a:pt x="262" y="13"/>
                    <a:pt x="238" y="25"/>
                    <a:pt x="226" y="48"/>
                  </a:cubicBezTo>
                  <a:cubicBezTo>
                    <a:pt x="214" y="60"/>
                    <a:pt x="203" y="84"/>
                    <a:pt x="203" y="108"/>
                  </a:cubicBezTo>
                  <a:cubicBezTo>
                    <a:pt x="203" y="131"/>
                    <a:pt x="203" y="155"/>
                    <a:pt x="214" y="167"/>
                  </a:cubicBezTo>
                  <a:cubicBezTo>
                    <a:pt x="222" y="185"/>
                    <a:pt x="232" y="202"/>
                    <a:pt x="242" y="219"/>
                  </a:cubicBezTo>
                  <a:lnTo>
                    <a:pt x="242" y="219"/>
                  </a:lnTo>
                  <a:cubicBezTo>
                    <a:pt x="229" y="216"/>
                    <a:pt x="216" y="215"/>
                    <a:pt x="203" y="215"/>
                  </a:cubicBezTo>
                  <a:cubicBezTo>
                    <a:pt x="179" y="215"/>
                    <a:pt x="167" y="227"/>
                    <a:pt x="143" y="227"/>
                  </a:cubicBezTo>
                  <a:cubicBezTo>
                    <a:pt x="131" y="238"/>
                    <a:pt x="119" y="250"/>
                    <a:pt x="107" y="262"/>
                  </a:cubicBezTo>
                  <a:cubicBezTo>
                    <a:pt x="96" y="274"/>
                    <a:pt x="96" y="298"/>
                    <a:pt x="84" y="310"/>
                  </a:cubicBezTo>
                  <a:cubicBezTo>
                    <a:pt x="84" y="333"/>
                    <a:pt x="84" y="345"/>
                    <a:pt x="84" y="369"/>
                  </a:cubicBezTo>
                  <a:cubicBezTo>
                    <a:pt x="107" y="429"/>
                    <a:pt x="167" y="488"/>
                    <a:pt x="203" y="547"/>
                  </a:cubicBezTo>
                  <a:cubicBezTo>
                    <a:pt x="226" y="582"/>
                    <a:pt x="252" y="614"/>
                    <a:pt x="278" y="645"/>
                  </a:cubicBezTo>
                  <a:lnTo>
                    <a:pt x="278" y="645"/>
                  </a:lnTo>
                  <a:cubicBezTo>
                    <a:pt x="237" y="627"/>
                    <a:pt x="194" y="615"/>
                    <a:pt x="150" y="615"/>
                  </a:cubicBezTo>
                  <a:cubicBezTo>
                    <a:pt x="136" y="615"/>
                    <a:pt x="122" y="616"/>
                    <a:pt x="107" y="619"/>
                  </a:cubicBezTo>
                  <a:cubicBezTo>
                    <a:pt x="84" y="631"/>
                    <a:pt x="48" y="642"/>
                    <a:pt x="36" y="666"/>
                  </a:cubicBezTo>
                  <a:cubicBezTo>
                    <a:pt x="24" y="702"/>
                    <a:pt x="24" y="726"/>
                    <a:pt x="24" y="761"/>
                  </a:cubicBezTo>
                  <a:cubicBezTo>
                    <a:pt x="60" y="833"/>
                    <a:pt x="107" y="904"/>
                    <a:pt x="167" y="963"/>
                  </a:cubicBezTo>
                  <a:cubicBezTo>
                    <a:pt x="194" y="990"/>
                    <a:pt x="223" y="1017"/>
                    <a:pt x="252" y="1043"/>
                  </a:cubicBezTo>
                  <a:lnTo>
                    <a:pt x="252" y="1043"/>
                  </a:lnTo>
                  <a:cubicBezTo>
                    <a:pt x="244" y="1043"/>
                    <a:pt x="236" y="1043"/>
                    <a:pt x="229" y="1043"/>
                  </a:cubicBezTo>
                  <a:cubicBezTo>
                    <a:pt x="114" y="1043"/>
                    <a:pt x="1" y="1076"/>
                    <a:pt x="1" y="1213"/>
                  </a:cubicBezTo>
                  <a:cubicBezTo>
                    <a:pt x="1" y="1296"/>
                    <a:pt x="60" y="1355"/>
                    <a:pt x="96" y="1427"/>
                  </a:cubicBezTo>
                  <a:cubicBezTo>
                    <a:pt x="143" y="1486"/>
                    <a:pt x="203" y="1557"/>
                    <a:pt x="262" y="1605"/>
                  </a:cubicBezTo>
                  <a:cubicBezTo>
                    <a:pt x="321" y="1664"/>
                    <a:pt x="381" y="1712"/>
                    <a:pt x="440" y="1759"/>
                  </a:cubicBezTo>
                  <a:cubicBezTo>
                    <a:pt x="512" y="1807"/>
                    <a:pt x="595" y="1843"/>
                    <a:pt x="678" y="1866"/>
                  </a:cubicBezTo>
                  <a:cubicBezTo>
                    <a:pt x="690" y="1871"/>
                    <a:pt x="702" y="1873"/>
                    <a:pt x="713" y="1873"/>
                  </a:cubicBezTo>
                  <a:cubicBezTo>
                    <a:pt x="818" y="1873"/>
                    <a:pt x="856" y="1685"/>
                    <a:pt x="737" y="1653"/>
                  </a:cubicBezTo>
                  <a:lnTo>
                    <a:pt x="737" y="1641"/>
                  </a:lnTo>
                  <a:cubicBezTo>
                    <a:pt x="690" y="1629"/>
                    <a:pt x="642" y="1617"/>
                    <a:pt x="595" y="1581"/>
                  </a:cubicBezTo>
                  <a:cubicBezTo>
                    <a:pt x="547" y="1557"/>
                    <a:pt x="512" y="1522"/>
                    <a:pt x="464" y="1486"/>
                  </a:cubicBezTo>
                  <a:cubicBezTo>
                    <a:pt x="392" y="1424"/>
                    <a:pt x="329" y="1353"/>
                    <a:pt x="274" y="1274"/>
                  </a:cubicBezTo>
                  <a:lnTo>
                    <a:pt x="274" y="1274"/>
                  </a:lnTo>
                  <a:cubicBezTo>
                    <a:pt x="321" y="1278"/>
                    <a:pt x="367" y="1289"/>
                    <a:pt x="405" y="1308"/>
                  </a:cubicBezTo>
                  <a:cubicBezTo>
                    <a:pt x="517" y="1349"/>
                    <a:pt x="612" y="1399"/>
                    <a:pt x="713" y="1450"/>
                  </a:cubicBezTo>
                  <a:lnTo>
                    <a:pt x="713" y="1450"/>
                  </a:lnTo>
                  <a:cubicBezTo>
                    <a:pt x="729" y="1462"/>
                    <a:pt x="745" y="1474"/>
                    <a:pt x="761" y="1486"/>
                  </a:cubicBezTo>
                  <a:lnTo>
                    <a:pt x="766" y="1477"/>
                  </a:lnTo>
                  <a:lnTo>
                    <a:pt x="766" y="1477"/>
                  </a:lnTo>
                  <a:cubicBezTo>
                    <a:pt x="786" y="1487"/>
                    <a:pt x="804" y="1491"/>
                    <a:pt x="821" y="1491"/>
                  </a:cubicBezTo>
                  <a:cubicBezTo>
                    <a:pt x="920" y="1491"/>
                    <a:pt x="980" y="1354"/>
                    <a:pt x="880" y="1284"/>
                  </a:cubicBezTo>
                  <a:cubicBezTo>
                    <a:pt x="811" y="1234"/>
                    <a:pt x="748" y="1183"/>
                    <a:pt x="689" y="1133"/>
                  </a:cubicBezTo>
                  <a:lnTo>
                    <a:pt x="689" y="1133"/>
                  </a:lnTo>
                  <a:cubicBezTo>
                    <a:pt x="713" y="1142"/>
                    <a:pt x="737" y="1149"/>
                    <a:pt x="761" y="1153"/>
                  </a:cubicBezTo>
                  <a:cubicBezTo>
                    <a:pt x="773" y="1153"/>
                    <a:pt x="797" y="1142"/>
                    <a:pt x="820" y="1142"/>
                  </a:cubicBezTo>
                  <a:cubicBezTo>
                    <a:pt x="832" y="1130"/>
                    <a:pt x="844" y="1106"/>
                    <a:pt x="856" y="1094"/>
                  </a:cubicBezTo>
                  <a:cubicBezTo>
                    <a:pt x="868" y="1082"/>
                    <a:pt x="868" y="1058"/>
                    <a:pt x="868" y="1035"/>
                  </a:cubicBezTo>
                  <a:cubicBezTo>
                    <a:pt x="868" y="1023"/>
                    <a:pt x="868" y="999"/>
                    <a:pt x="856" y="975"/>
                  </a:cubicBezTo>
                  <a:cubicBezTo>
                    <a:pt x="796" y="889"/>
                    <a:pt x="717" y="810"/>
                    <a:pt x="643" y="728"/>
                  </a:cubicBezTo>
                  <a:lnTo>
                    <a:pt x="643" y="728"/>
                  </a:lnTo>
                  <a:cubicBezTo>
                    <a:pt x="665" y="737"/>
                    <a:pt x="688" y="744"/>
                    <a:pt x="714" y="749"/>
                  </a:cubicBezTo>
                  <a:cubicBezTo>
                    <a:pt x="725" y="761"/>
                    <a:pt x="749" y="761"/>
                    <a:pt x="761" y="761"/>
                  </a:cubicBezTo>
                  <a:cubicBezTo>
                    <a:pt x="785" y="749"/>
                    <a:pt x="797" y="749"/>
                    <a:pt x="809" y="738"/>
                  </a:cubicBezTo>
                  <a:cubicBezTo>
                    <a:pt x="820" y="726"/>
                    <a:pt x="832" y="714"/>
                    <a:pt x="844" y="702"/>
                  </a:cubicBezTo>
                  <a:cubicBezTo>
                    <a:pt x="856" y="678"/>
                    <a:pt x="856" y="666"/>
                    <a:pt x="856" y="642"/>
                  </a:cubicBezTo>
                  <a:cubicBezTo>
                    <a:pt x="856" y="619"/>
                    <a:pt x="844" y="595"/>
                    <a:pt x="832" y="571"/>
                  </a:cubicBezTo>
                  <a:cubicBezTo>
                    <a:pt x="820" y="547"/>
                    <a:pt x="809" y="536"/>
                    <a:pt x="785" y="512"/>
                  </a:cubicBezTo>
                  <a:cubicBezTo>
                    <a:pt x="737" y="464"/>
                    <a:pt x="690" y="417"/>
                    <a:pt x="642" y="357"/>
                  </a:cubicBezTo>
                  <a:cubicBezTo>
                    <a:pt x="630" y="341"/>
                    <a:pt x="616" y="324"/>
                    <a:pt x="601" y="307"/>
                  </a:cubicBezTo>
                  <a:lnTo>
                    <a:pt x="601" y="307"/>
                  </a:lnTo>
                  <a:cubicBezTo>
                    <a:pt x="603" y="304"/>
                    <a:pt x="605" y="301"/>
                    <a:pt x="607" y="298"/>
                  </a:cubicBezTo>
                  <a:cubicBezTo>
                    <a:pt x="630" y="274"/>
                    <a:pt x="630" y="238"/>
                    <a:pt x="618" y="215"/>
                  </a:cubicBezTo>
                  <a:cubicBezTo>
                    <a:pt x="618" y="179"/>
                    <a:pt x="595" y="155"/>
                    <a:pt x="571" y="143"/>
                  </a:cubicBezTo>
                  <a:cubicBezTo>
                    <a:pt x="500" y="84"/>
                    <a:pt x="428" y="13"/>
                    <a:pt x="345"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2"/>
            <p:cNvSpPr/>
            <p:nvPr/>
          </p:nvSpPr>
          <p:spPr>
            <a:xfrm>
              <a:off x="2620650" y="2357775"/>
              <a:ext cx="298300" cy="298250"/>
            </a:xfrm>
            <a:custGeom>
              <a:rect b="b" l="l" r="r" t="t"/>
              <a:pathLst>
                <a:path extrusionOk="0" h="11930" w="11932">
                  <a:moveTo>
                    <a:pt x="6236" y="232"/>
                  </a:moveTo>
                  <a:cubicBezTo>
                    <a:pt x="6460" y="232"/>
                    <a:pt x="6684" y="246"/>
                    <a:pt x="6905" y="275"/>
                  </a:cubicBezTo>
                  <a:cubicBezTo>
                    <a:pt x="7570" y="358"/>
                    <a:pt x="8176" y="584"/>
                    <a:pt x="8758" y="893"/>
                  </a:cubicBezTo>
                  <a:cubicBezTo>
                    <a:pt x="9281" y="1178"/>
                    <a:pt x="9745" y="1558"/>
                    <a:pt x="10125" y="1998"/>
                  </a:cubicBezTo>
                  <a:cubicBezTo>
                    <a:pt x="10327" y="2235"/>
                    <a:pt x="10517" y="2473"/>
                    <a:pt x="10683" y="2734"/>
                  </a:cubicBezTo>
                  <a:cubicBezTo>
                    <a:pt x="10873" y="2996"/>
                    <a:pt x="11052" y="3281"/>
                    <a:pt x="11206" y="3578"/>
                  </a:cubicBezTo>
                  <a:cubicBezTo>
                    <a:pt x="11337" y="3875"/>
                    <a:pt x="11444" y="4184"/>
                    <a:pt x="11515" y="4505"/>
                  </a:cubicBezTo>
                  <a:cubicBezTo>
                    <a:pt x="11598" y="4826"/>
                    <a:pt x="11646" y="5147"/>
                    <a:pt x="11681" y="5479"/>
                  </a:cubicBezTo>
                  <a:cubicBezTo>
                    <a:pt x="11729" y="6169"/>
                    <a:pt x="11646" y="6858"/>
                    <a:pt x="11479" y="7511"/>
                  </a:cubicBezTo>
                  <a:cubicBezTo>
                    <a:pt x="11313" y="8153"/>
                    <a:pt x="11075" y="8771"/>
                    <a:pt x="10731" y="9341"/>
                  </a:cubicBezTo>
                  <a:cubicBezTo>
                    <a:pt x="10422" y="9852"/>
                    <a:pt x="10018" y="10304"/>
                    <a:pt x="9531" y="10672"/>
                  </a:cubicBezTo>
                  <a:cubicBezTo>
                    <a:pt x="9293" y="10839"/>
                    <a:pt x="9032" y="10993"/>
                    <a:pt x="8770" y="11124"/>
                  </a:cubicBezTo>
                  <a:cubicBezTo>
                    <a:pt x="8473" y="11266"/>
                    <a:pt x="8176" y="11385"/>
                    <a:pt x="7867" y="11480"/>
                  </a:cubicBezTo>
                  <a:cubicBezTo>
                    <a:pt x="7534" y="11575"/>
                    <a:pt x="7202" y="11635"/>
                    <a:pt x="6857" y="11670"/>
                  </a:cubicBezTo>
                  <a:cubicBezTo>
                    <a:pt x="6657" y="11691"/>
                    <a:pt x="6456" y="11704"/>
                    <a:pt x="6259" y="11704"/>
                  </a:cubicBezTo>
                  <a:cubicBezTo>
                    <a:pt x="6116" y="11704"/>
                    <a:pt x="5974" y="11697"/>
                    <a:pt x="5835" y="11682"/>
                  </a:cubicBezTo>
                  <a:cubicBezTo>
                    <a:pt x="5502" y="11647"/>
                    <a:pt x="5181" y="11599"/>
                    <a:pt x="4861" y="11528"/>
                  </a:cubicBezTo>
                  <a:cubicBezTo>
                    <a:pt x="4540" y="11468"/>
                    <a:pt x="4219" y="11385"/>
                    <a:pt x="3910" y="11255"/>
                  </a:cubicBezTo>
                  <a:cubicBezTo>
                    <a:pt x="3328" y="10993"/>
                    <a:pt x="2781" y="10660"/>
                    <a:pt x="2294" y="10244"/>
                  </a:cubicBezTo>
                  <a:cubicBezTo>
                    <a:pt x="1795" y="9840"/>
                    <a:pt x="1379" y="9365"/>
                    <a:pt x="1046" y="8819"/>
                  </a:cubicBezTo>
                  <a:cubicBezTo>
                    <a:pt x="713" y="8248"/>
                    <a:pt x="476" y="7630"/>
                    <a:pt x="345" y="6977"/>
                  </a:cubicBezTo>
                  <a:cubicBezTo>
                    <a:pt x="262" y="6644"/>
                    <a:pt x="226" y="6299"/>
                    <a:pt x="226" y="5955"/>
                  </a:cubicBezTo>
                  <a:cubicBezTo>
                    <a:pt x="226" y="5622"/>
                    <a:pt x="262" y="5289"/>
                    <a:pt x="321" y="4968"/>
                  </a:cubicBezTo>
                  <a:cubicBezTo>
                    <a:pt x="428" y="4327"/>
                    <a:pt x="642" y="3721"/>
                    <a:pt x="963" y="3162"/>
                  </a:cubicBezTo>
                  <a:cubicBezTo>
                    <a:pt x="1117" y="2877"/>
                    <a:pt x="1308" y="2616"/>
                    <a:pt x="1510" y="2366"/>
                  </a:cubicBezTo>
                  <a:cubicBezTo>
                    <a:pt x="1724" y="2128"/>
                    <a:pt x="1961" y="1915"/>
                    <a:pt x="2211" y="1713"/>
                  </a:cubicBezTo>
                  <a:cubicBezTo>
                    <a:pt x="2242" y="1688"/>
                    <a:pt x="2273" y="1663"/>
                    <a:pt x="2305" y="1638"/>
                  </a:cubicBezTo>
                  <a:lnTo>
                    <a:pt x="2305" y="1638"/>
                  </a:lnTo>
                  <a:cubicBezTo>
                    <a:pt x="1880" y="2040"/>
                    <a:pt x="1508" y="2496"/>
                    <a:pt x="1236" y="3008"/>
                  </a:cubicBezTo>
                  <a:cubicBezTo>
                    <a:pt x="1070" y="3305"/>
                    <a:pt x="927" y="3614"/>
                    <a:pt x="797" y="3923"/>
                  </a:cubicBezTo>
                  <a:cubicBezTo>
                    <a:pt x="773" y="3947"/>
                    <a:pt x="773" y="3970"/>
                    <a:pt x="785" y="4006"/>
                  </a:cubicBezTo>
                  <a:cubicBezTo>
                    <a:pt x="785" y="4030"/>
                    <a:pt x="809" y="4053"/>
                    <a:pt x="832" y="4077"/>
                  </a:cubicBezTo>
                  <a:cubicBezTo>
                    <a:pt x="856" y="4089"/>
                    <a:pt x="892" y="4089"/>
                    <a:pt x="915" y="4089"/>
                  </a:cubicBezTo>
                  <a:cubicBezTo>
                    <a:pt x="951" y="4077"/>
                    <a:pt x="975" y="4053"/>
                    <a:pt x="987" y="4030"/>
                  </a:cubicBezTo>
                  <a:cubicBezTo>
                    <a:pt x="1129" y="3721"/>
                    <a:pt x="1272" y="3400"/>
                    <a:pt x="1438" y="3103"/>
                  </a:cubicBezTo>
                  <a:cubicBezTo>
                    <a:pt x="1593" y="2818"/>
                    <a:pt x="1771" y="2556"/>
                    <a:pt x="1973" y="2307"/>
                  </a:cubicBezTo>
                  <a:cubicBezTo>
                    <a:pt x="2365" y="1843"/>
                    <a:pt x="2829" y="1439"/>
                    <a:pt x="3351" y="1107"/>
                  </a:cubicBezTo>
                  <a:cubicBezTo>
                    <a:pt x="3851" y="786"/>
                    <a:pt x="4397" y="548"/>
                    <a:pt x="4968" y="394"/>
                  </a:cubicBezTo>
                  <a:cubicBezTo>
                    <a:pt x="5381" y="284"/>
                    <a:pt x="5809" y="232"/>
                    <a:pt x="6236" y="232"/>
                  </a:cubicBezTo>
                  <a:close/>
                  <a:moveTo>
                    <a:pt x="6227" y="0"/>
                  </a:moveTo>
                  <a:cubicBezTo>
                    <a:pt x="6100" y="0"/>
                    <a:pt x="5973" y="5"/>
                    <a:pt x="5847" y="13"/>
                  </a:cubicBezTo>
                  <a:cubicBezTo>
                    <a:pt x="5229" y="61"/>
                    <a:pt x="4611" y="215"/>
                    <a:pt x="4041" y="477"/>
                  </a:cubicBezTo>
                  <a:cubicBezTo>
                    <a:pt x="3677" y="636"/>
                    <a:pt x="3332" y="829"/>
                    <a:pt x="3010" y="1056"/>
                  </a:cubicBezTo>
                  <a:lnTo>
                    <a:pt x="3010" y="1056"/>
                  </a:lnTo>
                  <a:cubicBezTo>
                    <a:pt x="3007" y="1039"/>
                    <a:pt x="3001" y="1024"/>
                    <a:pt x="2995" y="1011"/>
                  </a:cubicBezTo>
                  <a:cubicBezTo>
                    <a:pt x="2983" y="988"/>
                    <a:pt x="2959" y="964"/>
                    <a:pt x="2924" y="964"/>
                  </a:cubicBezTo>
                  <a:cubicBezTo>
                    <a:pt x="2914" y="959"/>
                    <a:pt x="2902" y="956"/>
                    <a:pt x="2890" y="956"/>
                  </a:cubicBezTo>
                  <a:cubicBezTo>
                    <a:pt x="2872" y="956"/>
                    <a:pt x="2854" y="962"/>
                    <a:pt x="2841" y="976"/>
                  </a:cubicBezTo>
                  <a:cubicBezTo>
                    <a:pt x="2294" y="1344"/>
                    <a:pt x="1759" y="1736"/>
                    <a:pt x="1331" y="2235"/>
                  </a:cubicBezTo>
                  <a:cubicBezTo>
                    <a:pt x="892" y="2758"/>
                    <a:pt x="547" y="3340"/>
                    <a:pt x="333" y="3982"/>
                  </a:cubicBezTo>
                  <a:cubicBezTo>
                    <a:pt x="107" y="4636"/>
                    <a:pt x="0" y="5313"/>
                    <a:pt x="0" y="5990"/>
                  </a:cubicBezTo>
                  <a:cubicBezTo>
                    <a:pt x="0" y="6347"/>
                    <a:pt x="48" y="6703"/>
                    <a:pt x="131" y="7048"/>
                  </a:cubicBezTo>
                  <a:cubicBezTo>
                    <a:pt x="203" y="7393"/>
                    <a:pt x="298" y="7725"/>
                    <a:pt x="428" y="8046"/>
                  </a:cubicBezTo>
                  <a:cubicBezTo>
                    <a:pt x="666" y="8664"/>
                    <a:pt x="1011" y="9234"/>
                    <a:pt x="1450" y="9745"/>
                  </a:cubicBezTo>
                  <a:cubicBezTo>
                    <a:pt x="1878" y="10244"/>
                    <a:pt x="2413" y="10660"/>
                    <a:pt x="2971" y="11017"/>
                  </a:cubicBezTo>
                  <a:cubicBezTo>
                    <a:pt x="3256" y="11183"/>
                    <a:pt x="3554" y="11338"/>
                    <a:pt x="3851" y="11468"/>
                  </a:cubicBezTo>
                  <a:cubicBezTo>
                    <a:pt x="4171" y="11599"/>
                    <a:pt x="4504" y="11694"/>
                    <a:pt x="4837" y="11754"/>
                  </a:cubicBezTo>
                  <a:cubicBezTo>
                    <a:pt x="5170" y="11825"/>
                    <a:pt x="5514" y="11884"/>
                    <a:pt x="5847" y="11908"/>
                  </a:cubicBezTo>
                  <a:cubicBezTo>
                    <a:pt x="5996" y="11923"/>
                    <a:pt x="6146" y="11930"/>
                    <a:pt x="6294" y="11930"/>
                  </a:cubicBezTo>
                  <a:cubicBezTo>
                    <a:pt x="6500" y="11930"/>
                    <a:pt x="6704" y="11917"/>
                    <a:pt x="6905" y="11896"/>
                  </a:cubicBezTo>
                  <a:cubicBezTo>
                    <a:pt x="7261" y="11849"/>
                    <a:pt x="7606" y="11789"/>
                    <a:pt x="7950" y="11694"/>
                  </a:cubicBezTo>
                  <a:cubicBezTo>
                    <a:pt x="8271" y="11599"/>
                    <a:pt x="8580" y="11468"/>
                    <a:pt x="8889" y="11326"/>
                  </a:cubicBezTo>
                  <a:cubicBezTo>
                    <a:pt x="9447" y="11053"/>
                    <a:pt x="9947" y="10684"/>
                    <a:pt x="10362" y="10221"/>
                  </a:cubicBezTo>
                  <a:cubicBezTo>
                    <a:pt x="10802" y="9734"/>
                    <a:pt x="11147" y="9163"/>
                    <a:pt x="11384" y="8545"/>
                  </a:cubicBezTo>
                  <a:cubicBezTo>
                    <a:pt x="11646" y="7892"/>
                    <a:pt x="11812" y="7202"/>
                    <a:pt x="11895" y="6501"/>
                  </a:cubicBezTo>
                  <a:cubicBezTo>
                    <a:pt x="11931" y="6157"/>
                    <a:pt x="11931" y="5812"/>
                    <a:pt x="11907" y="5456"/>
                  </a:cubicBezTo>
                  <a:cubicBezTo>
                    <a:pt x="11872" y="5111"/>
                    <a:pt x="11812" y="4755"/>
                    <a:pt x="11729" y="4422"/>
                  </a:cubicBezTo>
                  <a:cubicBezTo>
                    <a:pt x="11658" y="4089"/>
                    <a:pt x="11539" y="3768"/>
                    <a:pt x="11396" y="3459"/>
                  </a:cubicBezTo>
                  <a:cubicBezTo>
                    <a:pt x="11242" y="3162"/>
                    <a:pt x="11064" y="2865"/>
                    <a:pt x="10873" y="2592"/>
                  </a:cubicBezTo>
                  <a:cubicBezTo>
                    <a:pt x="10505" y="2081"/>
                    <a:pt x="10113" y="1594"/>
                    <a:pt x="9614" y="1202"/>
                  </a:cubicBezTo>
                  <a:cubicBezTo>
                    <a:pt x="9115" y="798"/>
                    <a:pt x="8532" y="489"/>
                    <a:pt x="7926" y="275"/>
                  </a:cubicBezTo>
                  <a:cubicBezTo>
                    <a:pt x="7381" y="90"/>
                    <a:pt x="6804" y="0"/>
                    <a:pt x="6227"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129" name="Shape 129"/>
        <p:cNvGrpSpPr/>
        <p:nvPr/>
      </p:nvGrpSpPr>
      <p:grpSpPr>
        <a:xfrm>
          <a:off x="0" y="0"/>
          <a:ext cx="0" cy="0"/>
          <a:chOff x="0" y="0"/>
          <a:chExt cx="0" cy="0"/>
        </a:xfrm>
      </p:grpSpPr>
      <p:cxnSp>
        <p:nvCxnSpPr>
          <p:cNvPr id="130" name="Google Shape;130;p35"/>
          <p:cNvCxnSpPr/>
          <p:nvPr/>
        </p:nvCxnSpPr>
        <p:spPr>
          <a:xfrm>
            <a:off x="1158468" y="2377546"/>
            <a:ext cx="6870600" cy="0"/>
          </a:xfrm>
          <a:prstGeom prst="straightConnector1">
            <a:avLst/>
          </a:prstGeom>
          <a:noFill/>
          <a:ln cap="flat" cmpd="sng" w="9525">
            <a:solidFill>
              <a:srgbClr val="DFBBFE"/>
            </a:solidFill>
            <a:prstDash val="solid"/>
            <a:round/>
            <a:headEnd len="med" w="med" type="none"/>
            <a:tailEnd len="med" w="med" type="none"/>
          </a:ln>
        </p:spPr>
      </p:cxnSp>
      <p:cxnSp>
        <p:nvCxnSpPr>
          <p:cNvPr id="131" name="Google Shape;131;p35"/>
          <p:cNvCxnSpPr/>
          <p:nvPr/>
        </p:nvCxnSpPr>
        <p:spPr>
          <a:xfrm>
            <a:off x="1158468" y="2017850"/>
            <a:ext cx="6870600" cy="0"/>
          </a:xfrm>
          <a:prstGeom prst="straightConnector1">
            <a:avLst/>
          </a:prstGeom>
          <a:noFill/>
          <a:ln cap="flat" cmpd="sng" w="9525">
            <a:solidFill>
              <a:srgbClr val="DFBBFE"/>
            </a:solidFill>
            <a:prstDash val="solid"/>
            <a:round/>
            <a:headEnd len="med" w="med" type="none"/>
            <a:tailEnd len="med" w="med" type="none"/>
          </a:ln>
        </p:spPr>
      </p:cxnSp>
      <p:cxnSp>
        <p:nvCxnSpPr>
          <p:cNvPr id="132" name="Google Shape;132;p35"/>
          <p:cNvCxnSpPr/>
          <p:nvPr/>
        </p:nvCxnSpPr>
        <p:spPr>
          <a:xfrm>
            <a:off x="1158468" y="2746268"/>
            <a:ext cx="6870600" cy="0"/>
          </a:xfrm>
          <a:prstGeom prst="straightConnector1">
            <a:avLst/>
          </a:prstGeom>
          <a:noFill/>
          <a:ln cap="flat" cmpd="sng" w="9525">
            <a:solidFill>
              <a:srgbClr val="DFBBFE"/>
            </a:solidFill>
            <a:prstDash val="solid"/>
            <a:round/>
            <a:headEnd len="med" w="med" type="none"/>
            <a:tailEnd len="med" w="med" type="none"/>
          </a:ln>
        </p:spPr>
      </p:cxnSp>
      <p:cxnSp>
        <p:nvCxnSpPr>
          <p:cNvPr id="133" name="Google Shape;133;p35"/>
          <p:cNvCxnSpPr/>
          <p:nvPr/>
        </p:nvCxnSpPr>
        <p:spPr>
          <a:xfrm>
            <a:off x="1158468" y="3115146"/>
            <a:ext cx="6870600" cy="0"/>
          </a:xfrm>
          <a:prstGeom prst="straightConnector1">
            <a:avLst/>
          </a:prstGeom>
          <a:noFill/>
          <a:ln cap="flat" cmpd="sng" w="9525">
            <a:solidFill>
              <a:srgbClr val="DFBBFE"/>
            </a:solidFill>
            <a:prstDash val="solid"/>
            <a:round/>
            <a:headEnd len="med" w="med" type="none"/>
            <a:tailEnd len="med" w="med" type="none"/>
          </a:ln>
        </p:spPr>
      </p:cxnSp>
      <p:cxnSp>
        <p:nvCxnSpPr>
          <p:cNvPr id="134" name="Google Shape;134;p35"/>
          <p:cNvCxnSpPr/>
          <p:nvPr/>
        </p:nvCxnSpPr>
        <p:spPr>
          <a:xfrm>
            <a:off x="1158468" y="3464424"/>
            <a:ext cx="6870600" cy="0"/>
          </a:xfrm>
          <a:prstGeom prst="straightConnector1">
            <a:avLst/>
          </a:prstGeom>
          <a:noFill/>
          <a:ln cap="flat" cmpd="sng" w="9525">
            <a:solidFill>
              <a:srgbClr val="DFBBFE"/>
            </a:solidFill>
            <a:prstDash val="solid"/>
            <a:round/>
            <a:headEnd len="med" w="med" type="none"/>
            <a:tailEnd len="med" w="med" type="none"/>
          </a:ln>
        </p:spPr>
      </p:cxnSp>
      <p:sp>
        <p:nvSpPr>
          <p:cNvPr id="135" name="Google Shape;135;p35"/>
          <p:cNvSpPr txBox="1"/>
          <p:nvPr/>
        </p:nvSpPr>
        <p:spPr>
          <a:xfrm>
            <a:off x="1045293" y="1987558"/>
            <a:ext cx="2636100" cy="26793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01 	El Ceibo</a:t>
            </a:r>
            <a:endParaRPr sz="1600">
              <a:solidFill>
                <a:srgbClr val="DFBBFE"/>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02	¿Qué es la empatía?</a:t>
            </a:r>
            <a:endParaRPr sz="1600">
              <a:solidFill>
                <a:srgbClr val="DFBBFE"/>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03	Diseños sin empatía</a:t>
            </a:r>
            <a:endParaRPr sz="1600">
              <a:solidFill>
                <a:srgbClr val="DFBBFE"/>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04	Diseños con empatía</a:t>
            </a:r>
            <a:endParaRPr sz="1600">
              <a:solidFill>
                <a:srgbClr val="DFBBFE"/>
              </a:solidFill>
              <a:latin typeface="Helvetica Neue Light"/>
              <a:ea typeface="Helvetica Neue Light"/>
              <a:cs typeface="Helvetica Neue Light"/>
              <a:sym typeface="Helvetica Neue Light"/>
            </a:endParaRPr>
          </a:p>
        </p:txBody>
      </p:sp>
      <p:sp>
        <p:nvSpPr>
          <p:cNvPr id="136" name="Google Shape;136;p35"/>
          <p:cNvSpPr txBox="1"/>
          <p:nvPr/>
        </p:nvSpPr>
        <p:spPr>
          <a:xfrm>
            <a:off x="4859575" y="1966675"/>
            <a:ext cx="3009300" cy="12246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05	La buena pregunta</a:t>
            </a:r>
            <a:endParaRPr sz="1600">
              <a:solidFill>
                <a:srgbClr val="DFBBFE"/>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06	3 niveles de conocimiento</a:t>
            </a:r>
            <a:endParaRPr sz="1600">
              <a:solidFill>
                <a:srgbClr val="DFBBFE"/>
              </a:solidFill>
              <a:latin typeface="Helvetica Neue Light"/>
              <a:ea typeface="Helvetica Neue Light"/>
              <a:cs typeface="Helvetica Neue Light"/>
              <a:sym typeface="Helvetica Neue Light"/>
            </a:endParaRPr>
          </a:p>
          <a:p>
            <a:pPr indent="0" lvl="0" marL="0" marR="0" rtl="0" algn="l">
              <a:lnSpc>
                <a:spcPct val="150000"/>
              </a:lnSpc>
              <a:spcBef>
                <a:spcPts val="0"/>
              </a:spcBef>
              <a:spcAft>
                <a:spcPts val="0"/>
              </a:spcAft>
              <a:buNone/>
            </a:pPr>
            <a:r>
              <a:rPr lang="es-419" sz="1600">
                <a:solidFill>
                  <a:srgbClr val="DFBBFE"/>
                </a:solidFill>
                <a:latin typeface="Helvetica Neue Light"/>
                <a:ea typeface="Helvetica Neue Light"/>
                <a:cs typeface="Helvetica Neue Light"/>
                <a:sym typeface="Helvetica Neue Light"/>
              </a:rPr>
              <a:t>07	Mapa de empatía</a:t>
            </a:r>
            <a:endParaRPr sz="1600">
              <a:solidFill>
                <a:srgbClr val="DFBBFE"/>
              </a:solidFill>
              <a:latin typeface="Helvetica Neue Light"/>
              <a:ea typeface="Helvetica Neue Light"/>
              <a:cs typeface="Helvetica Neue Light"/>
              <a:sym typeface="Helvetica Neue Light"/>
            </a:endParaRPr>
          </a:p>
        </p:txBody>
      </p:sp>
      <p:sp>
        <p:nvSpPr>
          <p:cNvPr id="137" name="Google Shape;137;p35"/>
          <p:cNvSpPr txBox="1"/>
          <p:nvPr/>
        </p:nvSpPr>
        <p:spPr>
          <a:xfrm>
            <a:off x="976325" y="1146750"/>
            <a:ext cx="7177500" cy="93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419" sz="3600">
                <a:solidFill>
                  <a:srgbClr val="DFBBFE"/>
                </a:solidFill>
                <a:latin typeface="Helvetica Neue"/>
                <a:ea typeface="Helvetica Neue"/>
                <a:cs typeface="Helvetica Neue"/>
                <a:sym typeface="Helvetica Neue"/>
              </a:rPr>
              <a:t>Hoy</a:t>
            </a:r>
            <a:endParaRPr b="1" sz="3600">
              <a:solidFill>
                <a:srgbClr val="DFBBFE"/>
              </a:solidFill>
              <a:latin typeface="Helvetica Neue"/>
              <a:ea typeface="Helvetica Neue"/>
              <a:cs typeface="Helvetica Neue"/>
              <a:sym typeface="Helvetica Neue"/>
            </a:endParaRPr>
          </a:p>
        </p:txBody>
      </p:sp>
      <p:grpSp>
        <p:nvGrpSpPr>
          <p:cNvPr id="138" name="Google Shape;138;p35"/>
          <p:cNvGrpSpPr/>
          <p:nvPr/>
        </p:nvGrpSpPr>
        <p:grpSpPr>
          <a:xfrm>
            <a:off x="7271520" y="3852753"/>
            <a:ext cx="679933" cy="463206"/>
            <a:chOff x="1676900" y="3540350"/>
            <a:chExt cx="1361500" cy="927525"/>
          </a:xfrm>
        </p:grpSpPr>
        <p:sp>
          <p:nvSpPr>
            <p:cNvPr id="139" name="Google Shape;139;p35"/>
            <p:cNvSpPr/>
            <p:nvPr/>
          </p:nvSpPr>
          <p:spPr>
            <a:xfrm>
              <a:off x="1676900" y="3540350"/>
              <a:ext cx="914800" cy="886925"/>
            </a:xfrm>
            <a:custGeom>
              <a:rect b="b" l="l" r="r" t="t"/>
              <a:pathLst>
                <a:path extrusionOk="0" h="35477" w="36592">
                  <a:moveTo>
                    <a:pt x="18475" y="1060"/>
                  </a:moveTo>
                  <a:cubicBezTo>
                    <a:pt x="22693" y="1060"/>
                    <a:pt x="28757" y="2834"/>
                    <a:pt x="33321" y="11526"/>
                  </a:cubicBezTo>
                  <a:cubicBezTo>
                    <a:pt x="36175" y="22981"/>
                    <a:pt x="31114" y="28708"/>
                    <a:pt x="27803" y="31144"/>
                  </a:cubicBezTo>
                  <a:cubicBezTo>
                    <a:pt x="24795" y="33339"/>
                    <a:pt x="21108" y="34449"/>
                    <a:pt x="17433" y="34449"/>
                  </a:cubicBezTo>
                  <a:cubicBezTo>
                    <a:pt x="14238" y="34449"/>
                    <a:pt x="11052" y="33610"/>
                    <a:pt x="8330" y="31915"/>
                  </a:cubicBezTo>
                  <a:cubicBezTo>
                    <a:pt x="7164" y="31186"/>
                    <a:pt x="5748" y="30061"/>
                    <a:pt x="4478" y="28458"/>
                  </a:cubicBezTo>
                  <a:lnTo>
                    <a:pt x="4478" y="28458"/>
                  </a:lnTo>
                  <a:cubicBezTo>
                    <a:pt x="5956" y="30020"/>
                    <a:pt x="7914" y="31561"/>
                    <a:pt x="10434" y="32956"/>
                  </a:cubicBezTo>
                  <a:cubicBezTo>
                    <a:pt x="10509" y="32997"/>
                    <a:pt x="10597" y="33018"/>
                    <a:pt x="10687" y="33018"/>
                  </a:cubicBezTo>
                  <a:cubicBezTo>
                    <a:pt x="10870" y="33018"/>
                    <a:pt x="11058" y="32930"/>
                    <a:pt x="11142" y="32748"/>
                  </a:cubicBezTo>
                  <a:cubicBezTo>
                    <a:pt x="11267" y="32519"/>
                    <a:pt x="11184" y="32186"/>
                    <a:pt x="10934" y="32040"/>
                  </a:cubicBezTo>
                  <a:cubicBezTo>
                    <a:pt x="3853" y="28020"/>
                    <a:pt x="1624" y="23230"/>
                    <a:pt x="1187" y="19419"/>
                  </a:cubicBezTo>
                  <a:cubicBezTo>
                    <a:pt x="1125" y="18503"/>
                    <a:pt x="1125" y="17566"/>
                    <a:pt x="1166" y="16566"/>
                  </a:cubicBezTo>
                  <a:cubicBezTo>
                    <a:pt x="1187" y="16150"/>
                    <a:pt x="1250" y="15754"/>
                    <a:pt x="1333" y="15379"/>
                  </a:cubicBezTo>
                  <a:cubicBezTo>
                    <a:pt x="2624" y="8402"/>
                    <a:pt x="9059" y="2321"/>
                    <a:pt x="16286" y="1217"/>
                  </a:cubicBezTo>
                  <a:cubicBezTo>
                    <a:pt x="16933" y="1124"/>
                    <a:pt x="17671" y="1060"/>
                    <a:pt x="18475" y="1060"/>
                  </a:cubicBezTo>
                  <a:close/>
                  <a:moveTo>
                    <a:pt x="18526" y="0"/>
                  </a:moveTo>
                  <a:cubicBezTo>
                    <a:pt x="17748" y="0"/>
                    <a:pt x="16959" y="59"/>
                    <a:pt x="16161" y="176"/>
                  </a:cubicBezTo>
                  <a:cubicBezTo>
                    <a:pt x="9455" y="1176"/>
                    <a:pt x="3374" y="6257"/>
                    <a:pt x="1062" y="12505"/>
                  </a:cubicBezTo>
                  <a:cubicBezTo>
                    <a:pt x="812" y="12505"/>
                    <a:pt x="583" y="12672"/>
                    <a:pt x="542" y="12942"/>
                  </a:cubicBezTo>
                  <a:cubicBezTo>
                    <a:pt x="333" y="14088"/>
                    <a:pt x="208" y="15171"/>
                    <a:pt x="146" y="16254"/>
                  </a:cubicBezTo>
                  <a:cubicBezTo>
                    <a:pt x="0" y="17441"/>
                    <a:pt x="0" y="18857"/>
                    <a:pt x="250" y="20377"/>
                  </a:cubicBezTo>
                  <a:cubicBezTo>
                    <a:pt x="875" y="25771"/>
                    <a:pt x="3457" y="30124"/>
                    <a:pt x="7789" y="32810"/>
                  </a:cubicBezTo>
                  <a:cubicBezTo>
                    <a:pt x="10663" y="34601"/>
                    <a:pt x="14057" y="35476"/>
                    <a:pt x="17431" y="35476"/>
                  </a:cubicBezTo>
                  <a:cubicBezTo>
                    <a:pt x="21347" y="35476"/>
                    <a:pt x="25241" y="34310"/>
                    <a:pt x="28469" y="31977"/>
                  </a:cubicBezTo>
                  <a:cubicBezTo>
                    <a:pt x="34446" y="27604"/>
                    <a:pt x="36591" y="20023"/>
                    <a:pt x="34363" y="11193"/>
                  </a:cubicBezTo>
                  <a:lnTo>
                    <a:pt x="34342" y="11151"/>
                  </a:lnTo>
                  <a:lnTo>
                    <a:pt x="34300" y="11089"/>
                  </a:lnTo>
                  <a:cubicBezTo>
                    <a:pt x="30569" y="3923"/>
                    <a:pt x="24917" y="0"/>
                    <a:pt x="18526"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35"/>
            <p:cNvSpPr/>
            <p:nvPr/>
          </p:nvSpPr>
          <p:spPr>
            <a:xfrm>
              <a:off x="1805500" y="3674225"/>
              <a:ext cx="668000" cy="627550"/>
            </a:xfrm>
            <a:custGeom>
              <a:rect b="b" l="l" r="r" t="t"/>
              <a:pathLst>
                <a:path extrusionOk="0" h="25102" w="26720">
                  <a:moveTo>
                    <a:pt x="11381" y="1024"/>
                  </a:moveTo>
                  <a:cubicBezTo>
                    <a:pt x="13957" y="1024"/>
                    <a:pt x="16771" y="2034"/>
                    <a:pt x="19639" y="4026"/>
                  </a:cubicBezTo>
                  <a:cubicBezTo>
                    <a:pt x="25991" y="10815"/>
                    <a:pt x="24575" y="15918"/>
                    <a:pt x="23179" y="18354"/>
                  </a:cubicBezTo>
                  <a:cubicBezTo>
                    <a:pt x="21169" y="21863"/>
                    <a:pt x="16949" y="24041"/>
                    <a:pt x="12672" y="24041"/>
                  </a:cubicBezTo>
                  <a:cubicBezTo>
                    <a:pt x="12252" y="24041"/>
                    <a:pt x="11832" y="24020"/>
                    <a:pt x="11413" y="23977"/>
                  </a:cubicBezTo>
                  <a:cubicBezTo>
                    <a:pt x="3520" y="21353"/>
                    <a:pt x="2083" y="15501"/>
                    <a:pt x="1812" y="13106"/>
                  </a:cubicBezTo>
                  <a:cubicBezTo>
                    <a:pt x="1333" y="8670"/>
                    <a:pt x="3332" y="4297"/>
                    <a:pt x="6768" y="2277"/>
                  </a:cubicBezTo>
                  <a:cubicBezTo>
                    <a:pt x="8176" y="1439"/>
                    <a:pt x="9730" y="1024"/>
                    <a:pt x="11381" y="1024"/>
                  </a:cubicBezTo>
                  <a:close/>
                  <a:moveTo>
                    <a:pt x="11410" y="1"/>
                  </a:moveTo>
                  <a:cubicBezTo>
                    <a:pt x="9116" y="1"/>
                    <a:pt x="7370" y="718"/>
                    <a:pt x="6248" y="1381"/>
                  </a:cubicBezTo>
                  <a:cubicBezTo>
                    <a:pt x="3061" y="3297"/>
                    <a:pt x="1000" y="6942"/>
                    <a:pt x="729" y="10940"/>
                  </a:cubicBezTo>
                  <a:cubicBezTo>
                    <a:pt x="687" y="10920"/>
                    <a:pt x="604" y="10920"/>
                    <a:pt x="521" y="10920"/>
                  </a:cubicBezTo>
                  <a:cubicBezTo>
                    <a:pt x="250" y="10920"/>
                    <a:pt x="0" y="11169"/>
                    <a:pt x="42" y="11461"/>
                  </a:cubicBezTo>
                  <a:cubicBezTo>
                    <a:pt x="521" y="18604"/>
                    <a:pt x="4040" y="23457"/>
                    <a:pt x="9684" y="24769"/>
                  </a:cubicBezTo>
                  <a:cubicBezTo>
                    <a:pt x="10663" y="24998"/>
                    <a:pt x="11642" y="25102"/>
                    <a:pt x="12641" y="25102"/>
                  </a:cubicBezTo>
                  <a:cubicBezTo>
                    <a:pt x="17285" y="25102"/>
                    <a:pt x="21867" y="22707"/>
                    <a:pt x="24096" y="18896"/>
                  </a:cubicBezTo>
                  <a:cubicBezTo>
                    <a:pt x="26720" y="14314"/>
                    <a:pt x="25366" y="8629"/>
                    <a:pt x="20368" y="3276"/>
                  </a:cubicBezTo>
                  <a:lnTo>
                    <a:pt x="20284" y="3214"/>
                  </a:lnTo>
                  <a:cubicBezTo>
                    <a:pt x="16788" y="780"/>
                    <a:pt x="13801" y="1"/>
                    <a:pt x="11410"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5"/>
            <p:cNvSpPr/>
            <p:nvPr/>
          </p:nvSpPr>
          <p:spPr>
            <a:xfrm>
              <a:off x="2470875" y="4196650"/>
              <a:ext cx="110925" cy="64000"/>
            </a:xfrm>
            <a:custGeom>
              <a:rect b="b" l="l" r="r" t="t"/>
              <a:pathLst>
                <a:path extrusionOk="0" h="2560" w="4437">
                  <a:moveTo>
                    <a:pt x="591" y="0"/>
                  </a:moveTo>
                  <a:cubicBezTo>
                    <a:pt x="382" y="0"/>
                    <a:pt x="197" y="109"/>
                    <a:pt x="105" y="311"/>
                  </a:cubicBezTo>
                  <a:cubicBezTo>
                    <a:pt x="0" y="581"/>
                    <a:pt x="105" y="873"/>
                    <a:pt x="354" y="998"/>
                  </a:cubicBezTo>
                  <a:lnTo>
                    <a:pt x="3645" y="2518"/>
                  </a:lnTo>
                  <a:cubicBezTo>
                    <a:pt x="3687" y="2539"/>
                    <a:pt x="3770" y="2560"/>
                    <a:pt x="3853" y="2560"/>
                  </a:cubicBezTo>
                  <a:cubicBezTo>
                    <a:pt x="4061" y="2560"/>
                    <a:pt x="4249" y="2456"/>
                    <a:pt x="4353" y="2247"/>
                  </a:cubicBezTo>
                  <a:cubicBezTo>
                    <a:pt x="4436" y="1956"/>
                    <a:pt x="4353" y="1685"/>
                    <a:pt x="4082" y="1539"/>
                  </a:cubicBezTo>
                  <a:lnTo>
                    <a:pt x="813" y="40"/>
                  </a:lnTo>
                  <a:cubicBezTo>
                    <a:pt x="738" y="13"/>
                    <a:pt x="663" y="0"/>
                    <a:pt x="591"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5"/>
            <p:cNvSpPr/>
            <p:nvPr/>
          </p:nvSpPr>
          <p:spPr>
            <a:xfrm>
              <a:off x="2505225" y="4134375"/>
              <a:ext cx="109375" cy="55475"/>
            </a:xfrm>
            <a:custGeom>
              <a:rect b="b" l="l" r="r" t="t"/>
              <a:pathLst>
                <a:path extrusionOk="0" h="2219" w="4375">
                  <a:moveTo>
                    <a:pt x="613" y="0"/>
                  </a:moveTo>
                  <a:cubicBezTo>
                    <a:pt x="388" y="0"/>
                    <a:pt x="188" y="146"/>
                    <a:pt x="105" y="344"/>
                  </a:cubicBezTo>
                  <a:cubicBezTo>
                    <a:pt x="1" y="636"/>
                    <a:pt x="168" y="927"/>
                    <a:pt x="417" y="1031"/>
                  </a:cubicBezTo>
                  <a:lnTo>
                    <a:pt x="3604" y="2198"/>
                  </a:lnTo>
                  <a:cubicBezTo>
                    <a:pt x="3645" y="2218"/>
                    <a:pt x="3729" y="2218"/>
                    <a:pt x="3770" y="2218"/>
                  </a:cubicBezTo>
                  <a:cubicBezTo>
                    <a:pt x="3979" y="2218"/>
                    <a:pt x="4187" y="2093"/>
                    <a:pt x="4270" y="1885"/>
                  </a:cubicBezTo>
                  <a:cubicBezTo>
                    <a:pt x="4374" y="1594"/>
                    <a:pt x="4229" y="1302"/>
                    <a:pt x="3958" y="1198"/>
                  </a:cubicBezTo>
                  <a:lnTo>
                    <a:pt x="792" y="32"/>
                  </a:lnTo>
                  <a:cubicBezTo>
                    <a:pt x="732" y="10"/>
                    <a:pt x="672" y="0"/>
                    <a:pt x="613"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5"/>
            <p:cNvSpPr/>
            <p:nvPr/>
          </p:nvSpPr>
          <p:spPr>
            <a:xfrm>
              <a:off x="2538025" y="4120625"/>
              <a:ext cx="94800" cy="199900"/>
            </a:xfrm>
            <a:custGeom>
              <a:rect b="b" l="l" r="r" t="t"/>
              <a:pathLst>
                <a:path extrusionOk="0" h="7996" w="3792">
                  <a:moveTo>
                    <a:pt x="3225" y="0"/>
                  </a:moveTo>
                  <a:cubicBezTo>
                    <a:pt x="3026" y="0"/>
                    <a:pt x="2842" y="105"/>
                    <a:pt x="2750" y="290"/>
                  </a:cubicBezTo>
                  <a:cubicBezTo>
                    <a:pt x="1771" y="2456"/>
                    <a:pt x="980" y="4768"/>
                    <a:pt x="209" y="6996"/>
                  </a:cubicBezTo>
                  <a:lnTo>
                    <a:pt x="105" y="7329"/>
                  </a:lnTo>
                  <a:cubicBezTo>
                    <a:pt x="1" y="7579"/>
                    <a:pt x="147" y="7871"/>
                    <a:pt x="417" y="7975"/>
                  </a:cubicBezTo>
                  <a:cubicBezTo>
                    <a:pt x="480" y="7996"/>
                    <a:pt x="542" y="7996"/>
                    <a:pt x="584" y="7996"/>
                  </a:cubicBezTo>
                  <a:cubicBezTo>
                    <a:pt x="834" y="7996"/>
                    <a:pt x="1001" y="7871"/>
                    <a:pt x="1063" y="7663"/>
                  </a:cubicBezTo>
                  <a:lnTo>
                    <a:pt x="1167" y="7329"/>
                  </a:lnTo>
                  <a:cubicBezTo>
                    <a:pt x="1917" y="5101"/>
                    <a:pt x="2729" y="2852"/>
                    <a:pt x="3687" y="707"/>
                  </a:cubicBezTo>
                  <a:cubicBezTo>
                    <a:pt x="3791" y="457"/>
                    <a:pt x="3687" y="165"/>
                    <a:pt x="3437" y="40"/>
                  </a:cubicBezTo>
                  <a:cubicBezTo>
                    <a:pt x="3367" y="13"/>
                    <a:pt x="3295" y="0"/>
                    <a:pt x="3225"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5"/>
            <p:cNvSpPr/>
            <p:nvPr/>
          </p:nvSpPr>
          <p:spPr>
            <a:xfrm>
              <a:off x="2546375" y="4109275"/>
              <a:ext cx="492025" cy="358600"/>
            </a:xfrm>
            <a:custGeom>
              <a:rect b="b" l="l" r="r" t="t"/>
              <a:pathLst>
                <a:path extrusionOk="0" h="14344" w="19681">
                  <a:moveTo>
                    <a:pt x="3132" y="1"/>
                  </a:moveTo>
                  <a:cubicBezTo>
                    <a:pt x="2914" y="1"/>
                    <a:pt x="2695" y="143"/>
                    <a:pt x="2624" y="390"/>
                  </a:cubicBezTo>
                  <a:cubicBezTo>
                    <a:pt x="2541" y="640"/>
                    <a:pt x="2708" y="932"/>
                    <a:pt x="2999" y="1015"/>
                  </a:cubicBezTo>
                  <a:cubicBezTo>
                    <a:pt x="12996" y="3701"/>
                    <a:pt x="18035" y="8012"/>
                    <a:pt x="18473" y="10907"/>
                  </a:cubicBezTo>
                  <a:cubicBezTo>
                    <a:pt x="18618" y="11678"/>
                    <a:pt x="18348" y="12303"/>
                    <a:pt x="17702" y="12719"/>
                  </a:cubicBezTo>
                  <a:cubicBezTo>
                    <a:pt x="17145" y="13080"/>
                    <a:pt x="16335" y="13277"/>
                    <a:pt x="15297" y="13277"/>
                  </a:cubicBezTo>
                  <a:cubicBezTo>
                    <a:pt x="12257" y="13277"/>
                    <a:pt x="7254" y="11589"/>
                    <a:pt x="875" y="7367"/>
                  </a:cubicBezTo>
                  <a:cubicBezTo>
                    <a:pt x="785" y="7307"/>
                    <a:pt x="687" y="7279"/>
                    <a:pt x="590" y="7279"/>
                  </a:cubicBezTo>
                  <a:cubicBezTo>
                    <a:pt x="419" y="7279"/>
                    <a:pt x="253" y="7366"/>
                    <a:pt x="146" y="7513"/>
                  </a:cubicBezTo>
                  <a:cubicBezTo>
                    <a:pt x="0" y="7762"/>
                    <a:pt x="83" y="8096"/>
                    <a:pt x="313" y="8241"/>
                  </a:cubicBezTo>
                  <a:cubicBezTo>
                    <a:pt x="7081" y="12719"/>
                    <a:pt x="12079" y="14343"/>
                    <a:pt x="15245" y="14343"/>
                  </a:cubicBezTo>
                  <a:cubicBezTo>
                    <a:pt x="16557" y="14343"/>
                    <a:pt x="17577" y="14052"/>
                    <a:pt x="18244" y="13615"/>
                  </a:cubicBezTo>
                  <a:cubicBezTo>
                    <a:pt x="19243" y="12990"/>
                    <a:pt x="19681" y="11969"/>
                    <a:pt x="19493" y="10741"/>
                  </a:cubicBezTo>
                  <a:cubicBezTo>
                    <a:pt x="18973" y="7450"/>
                    <a:pt x="13766" y="2827"/>
                    <a:pt x="3249" y="15"/>
                  </a:cubicBezTo>
                  <a:cubicBezTo>
                    <a:pt x="3211" y="6"/>
                    <a:pt x="3171" y="1"/>
                    <a:pt x="3132"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5"/>
            <p:cNvSpPr/>
            <p:nvPr/>
          </p:nvSpPr>
          <p:spPr>
            <a:xfrm>
              <a:off x="2580200" y="4127875"/>
              <a:ext cx="107800" cy="97900"/>
            </a:xfrm>
            <a:custGeom>
              <a:rect b="b" l="l" r="r" t="t"/>
              <a:pathLst>
                <a:path extrusionOk="0" h="3916" w="4312">
                  <a:moveTo>
                    <a:pt x="3791" y="0"/>
                  </a:moveTo>
                  <a:cubicBezTo>
                    <a:pt x="3437" y="0"/>
                    <a:pt x="3146" y="271"/>
                    <a:pt x="3000" y="417"/>
                  </a:cubicBezTo>
                  <a:lnTo>
                    <a:pt x="2937" y="479"/>
                  </a:lnTo>
                  <a:cubicBezTo>
                    <a:pt x="2750" y="667"/>
                    <a:pt x="2583" y="812"/>
                    <a:pt x="2417" y="1000"/>
                  </a:cubicBezTo>
                  <a:cubicBezTo>
                    <a:pt x="2229" y="1187"/>
                    <a:pt x="2083" y="1354"/>
                    <a:pt x="1896" y="1520"/>
                  </a:cubicBezTo>
                  <a:cubicBezTo>
                    <a:pt x="1542" y="1854"/>
                    <a:pt x="1167" y="2187"/>
                    <a:pt x="834" y="2541"/>
                  </a:cubicBezTo>
                  <a:lnTo>
                    <a:pt x="563" y="2791"/>
                  </a:lnTo>
                  <a:lnTo>
                    <a:pt x="501" y="2874"/>
                  </a:lnTo>
                  <a:cubicBezTo>
                    <a:pt x="459" y="2874"/>
                    <a:pt x="459" y="2895"/>
                    <a:pt x="459" y="2895"/>
                  </a:cubicBezTo>
                  <a:cubicBezTo>
                    <a:pt x="209" y="2916"/>
                    <a:pt x="22" y="3124"/>
                    <a:pt x="22" y="3395"/>
                  </a:cubicBezTo>
                  <a:cubicBezTo>
                    <a:pt x="1" y="3686"/>
                    <a:pt x="230" y="3915"/>
                    <a:pt x="542" y="3915"/>
                  </a:cubicBezTo>
                  <a:cubicBezTo>
                    <a:pt x="917" y="3915"/>
                    <a:pt x="1125" y="3666"/>
                    <a:pt x="1230" y="3603"/>
                  </a:cubicBezTo>
                  <a:lnTo>
                    <a:pt x="1542" y="3291"/>
                  </a:lnTo>
                  <a:cubicBezTo>
                    <a:pt x="1875" y="2937"/>
                    <a:pt x="2188" y="2624"/>
                    <a:pt x="2542" y="2312"/>
                  </a:cubicBezTo>
                  <a:cubicBezTo>
                    <a:pt x="2750" y="2104"/>
                    <a:pt x="2958" y="1937"/>
                    <a:pt x="3146" y="1729"/>
                  </a:cubicBezTo>
                  <a:cubicBezTo>
                    <a:pt x="3312" y="1541"/>
                    <a:pt x="3458" y="1395"/>
                    <a:pt x="3625" y="1250"/>
                  </a:cubicBezTo>
                  <a:lnTo>
                    <a:pt x="3687" y="1187"/>
                  </a:lnTo>
                  <a:cubicBezTo>
                    <a:pt x="3750" y="1146"/>
                    <a:pt x="3791" y="1083"/>
                    <a:pt x="3854" y="1041"/>
                  </a:cubicBezTo>
                  <a:cubicBezTo>
                    <a:pt x="4104" y="1021"/>
                    <a:pt x="4312" y="792"/>
                    <a:pt x="4312" y="521"/>
                  </a:cubicBezTo>
                  <a:cubicBezTo>
                    <a:pt x="4312" y="250"/>
                    <a:pt x="4083" y="0"/>
                    <a:pt x="3791"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35"/>
            <p:cNvSpPr/>
            <p:nvPr/>
          </p:nvSpPr>
          <p:spPr>
            <a:xfrm>
              <a:off x="2566675" y="4150725"/>
              <a:ext cx="155175" cy="117225"/>
            </a:xfrm>
            <a:custGeom>
              <a:rect b="b" l="l" r="r" t="t"/>
              <a:pathLst>
                <a:path extrusionOk="0" h="4689" w="6207">
                  <a:moveTo>
                    <a:pt x="5544" y="0"/>
                  </a:moveTo>
                  <a:cubicBezTo>
                    <a:pt x="5190" y="0"/>
                    <a:pt x="4925" y="213"/>
                    <a:pt x="4749" y="336"/>
                  </a:cubicBezTo>
                  <a:cubicBezTo>
                    <a:pt x="4707" y="377"/>
                    <a:pt x="4686" y="398"/>
                    <a:pt x="4645" y="419"/>
                  </a:cubicBezTo>
                  <a:cubicBezTo>
                    <a:pt x="4228" y="711"/>
                    <a:pt x="3832" y="1023"/>
                    <a:pt x="3478" y="1335"/>
                  </a:cubicBezTo>
                  <a:cubicBezTo>
                    <a:pt x="3353" y="1419"/>
                    <a:pt x="3249" y="1523"/>
                    <a:pt x="3124" y="1627"/>
                  </a:cubicBezTo>
                  <a:cubicBezTo>
                    <a:pt x="2687" y="1939"/>
                    <a:pt x="2291" y="2252"/>
                    <a:pt x="1854" y="2522"/>
                  </a:cubicBezTo>
                  <a:cubicBezTo>
                    <a:pt x="1312" y="2918"/>
                    <a:pt x="750" y="3335"/>
                    <a:pt x="229" y="3772"/>
                  </a:cubicBezTo>
                  <a:cubicBezTo>
                    <a:pt x="21" y="3959"/>
                    <a:pt x="0" y="4293"/>
                    <a:pt x="167" y="4501"/>
                  </a:cubicBezTo>
                  <a:cubicBezTo>
                    <a:pt x="271" y="4647"/>
                    <a:pt x="396" y="4688"/>
                    <a:pt x="563" y="4688"/>
                  </a:cubicBezTo>
                  <a:cubicBezTo>
                    <a:pt x="667" y="4688"/>
                    <a:pt x="792" y="4647"/>
                    <a:pt x="938" y="4647"/>
                  </a:cubicBezTo>
                  <a:cubicBezTo>
                    <a:pt x="1458" y="4230"/>
                    <a:pt x="2000" y="3834"/>
                    <a:pt x="2520" y="3439"/>
                  </a:cubicBezTo>
                  <a:cubicBezTo>
                    <a:pt x="2937" y="3126"/>
                    <a:pt x="3374" y="2814"/>
                    <a:pt x="3791" y="2481"/>
                  </a:cubicBezTo>
                  <a:cubicBezTo>
                    <a:pt x="3895" y="2377"/>
                    <a:pt x="4020" y="2273"/>
                    <a:pt x="4166" y="2168"/>
                  </a:cubicBezTo>
                  <a:cubicBezTo>
                    <a:pt x="4520" y="1856"/>
                    <a:pt x="4853" y="1564"/>
                    <a:pt x="5249" y="1315"/>
                  </a:cubicBezTo>
                  <a:cubicBezTo>
                    <a:pt x="5290" y="1273"/>
                    <a:pt x="5332" y="1231"/>
                    <a:pt x="5373" y="1210"/>
                  </a:cubicBezTo>
                  <a:cubicBezTo>
                    <a:pt x="5436" y="1148"/>
                    <a:pt x="5498" y="1106"/>
                    <a:pt x="5561" y="1065"/>
                  </a:cubicBezTo>
                  <a:cubicBezTo>
                    <a:pt x="5591" y="1069"/>
                    <a:pt x="5620" y="1071"/>
                    <a:pt x="5649" y="1071"/>
                  </a:cubicBezTo>
                  <a:cubicBezTo>
                    <a:pt x="5902" y="1071"/>
                    <a:pt x="6109" y="910"/>
                    <a:pt x="6165" y="648"/>
                  </a:cubicBezTo>
                  <a:cubicBezTo>
                    <a:pt x="6206" y="377"/>
                    <a:pt x="6019" y="86"/>
                    <a:pt x="5748" y="23"/>
                  </a:cubicBezTo>
                  <a:cubicBezTo>
                    <a:pt x="5677" y="7"/>
                    <a:pt x="5609" y="0"/>
                    <a:pt x="5544"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5"/>
            <p:cNvSpPr/>
            <p:nvPr/>
          </p:nvSpPr>
          <p:spPr>
            <a:xfrm>
              <a:off x="2562500" y="4157800"/>
              <a:ext cx="199450" cy="149200"/>
            </a:xfrm>
            <a:custGeom>
              <a:rect b="b" l="l" r="r" t="t"/>
              <a:pathLst>
                <a:path extrusionOk="0" h="5968" w="7978">
                  <a:moveTo>
                    <a:pt x="7385" y="0"/>
                  </a:moveTo>
                  <a:cubicBezTo>
                    <a:pt x="7215" y="0"/>
                    <a:pt x="7046" y="78"/>
                    <a:pt x="6957" y="219"/>
                  </a:cubicBezTo>
                  <a:cubicBezTo>
                    <a:pt x="6894" y="303"/>
                    <a:pt x="6686" y="428"/>
                    <a:pt x="6540" y="511"/>
                  </a:cubicBezTo>
                  <a:cubicBezTo>
                    <a:pt x="6415" y="573"/>
                    <a:pt x="6249" y="657"/>
                    <a:pt x="6124" y="761"/>
                  </a:cubicBezTo>
                  <a:cubicBezTo>
                    <a:pt x="5936" y="927"/>
                    <a:pt x="5728" y="1052"/>
                    <a:pt x="5540" y="1198"/>
                  </a:cubicBezTo>
                  <a:cubicBezTo>
                    <a:pt x="5228" y="1406"/>
                    <a:pt x="4937" y="1677"/>
                    <a:pt x="4624" y="1885"/>
                  </a:cubicBezTo>
                  <a:cubicBezTo>
                    <a:pt x="4395" y="2031"/>
                    <a:pt x="4187" y="2198"/>
                    <a:pt x="3958" y="2344"/>
                  </a:cubicBezTo>
                  <a:cubicBezTo>
                    <a:pt x="3333" y="2802"/>
                    <a:pt x="2687" y="3239"/>
                    <a:pt x="2083" y="3739"/>
                  </a:cubicBezTo>
                  <a:cubicBezTo>
                    <a:pt x="1500" y="4197"/>
                    <a:pt x="980" y="4634"/>
                    <a:pt x="334" y="5009"/>
                  </a:cubicBezTo>
                  <a:cubicBezTo>
                    <a:pt x="105" y="5134"/>
                    <a:pt x="1" y="5447"/>
                    <a:pt x="167" y="5717"/>
                  </a:cubicBezTo>
                  <a:cubicBezTo>
                    <a:pt x="230" y="5863"/>
                    <a:pt x="417" y="5967"/>
                    <a:pt x="605" y="5967"/>
                  </a:cubicBezTo>
                  <a:cubicBezTo>
                    <a:pt x="688" y="5967"/>
                    <a:pt x="751" y="5946"/>
                    <a:pt x="875" y="5926"/>
                  </a:cubicBezTo>
                  <a:cubicBezTo>
                    <a:pt x="1584" y="5509"/>
                    <a:pt x="2167" y="5030"/>
                    <a:pt x="2750" y="4572"/>
                  </a:cubicBezTo>
                  <a:cubicBezTo>
                    <a:pt x="3354" y="4093"/>
                    <a:pt x="3979" y="3656"/>
                    <a:pt x="4582" y="3239"/>
                  </a:cubicBezTo>
                  <a:cubicBezTo>
                    <a:pt x="4812" y="3052"/>
                    <a:pt x="5020" y="2906"/>
                    <a:pt x="5249" y="2739"/>
                  </a:cubicBezTo>
                  <a:cubicBezTo>
                    <a:pt x="5582" y="2531"/>
                    <a:pt x="5895" y="2281"/>
                    <a:pt x="6186" y="2031"/>
                  </a:cubicBezTo>
                  <a:cubicBezTo>
                    <a:pt x="6373" y="1885"/>
                    <a:pt x="6561" y="1719"/>
                    <a:pt x="6748" y="1594"/>
                  </a:cubicBezTo>
                  <a:cubicBezTo>
                    <a:pt x="6790" y="1531"/>
                    <a:pt x="6936" y="1469"/>
                    <a:pt x="7040" y="1406"/>
                  </a:cubicBezTo>
                  <a:cubicBezTo>
                    <a:pt x="7311" y="1261"/>
                    <a:pt x="7602" y="1094"/>
                    <a:pt x="7810" y="823"/>
                  </a:cubicBezTo>
                  <a:cubicBezTo>
                    <a:pt x="7977" y="573"/>
                    <a:pt x="7915" y="240"/>
                    <a:pt x="7686" y="94"/>
                  </a:cubicBezTo>
                  <a:cubicBezTo>
                    <a:pt x="7598" y="30"/>
                    <a:pt x="7491" y="0"/>
                    <a:pt x="7385"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5"/>
            <p:cNvSpPr/>
            <p:nvPr/>
          </p:nvSpPr>
          <p:spPr>
            <a:xfrm>
              <a:off x="2585925" y="4189625"/>
              <a:ext cx="211425" cy="146525"/>
            </a:xfrm>
            <a:custGeom>
              <a:rect b="b" l="l" r="r" t="t"/>
              <a:pathLst>
                <a:path extrusionOk="0" h="5861" w="8457">
                  <a:moveTo>
                    <a:pt x="7871" y="0"/>
                  </a:moveTo>
                  <a:cubicBezTo>
                    <a:pt x="7608" y="0"/>
                    <a:pt x="7369" y="103"/>
                    <a:pt x="7207" y="175"/>
                  </a:cubicBezTo>
                  <a:lnTo>
                    <a:pt x="7165" y="196"/>
                  </a:lnTo>
                  <a:cubicBezTo>
                    <a:pt x="6686" y="404"/>
                    <a:pt x="6332" y="696"/>
                    <a:pt x="5957" y="966"/>
                  </a:cubicBezTo>
                  <a:cubicBezTo>
                    <a:pt x="5749" y="1154"/>
                    <a:pt x="5541" y="1320"/>
                    <a:pt x="5332" y="1445"/>
                  </a:cubicBezTo>
                  <a:cubicBezTo>
                    <a:pt x="4603" y="1904"/>
                    <a:pt x="3916" y="2403"/>
                    <a:pt x="3208" y="2882"/>
                  </a:cubicBezTo>
                  <a:cubicBezTo>
                    <a:pt x="2646" y="3236"/>
                    <a:pt x="2084" y="3653"/>
                    <a:pt x="1521" y="4028"/>
                  </a:cubicBezTo>
                  <a:cubicBezTo>
                    <a:pt x="1334" y="4153"/>
                    <a:pt x="1146" y="4278"/>
                    <a:pt x="1001" y="4403"/>
                  </a:cubicBezTo>
                  <a:cubicBezTo>
                    <a:pt x="855" y="4507"/>
                    <a:pt x="730" y="4611"/>
                    <a:pt x="605" y="4694"/>
                  </a:cubicBezTo>
                  <a:cubicBezTo>
                    <a:pt x="417" y="4694"/>
                    <a:pt x="230" y="4798"/>
                    <a:pt x="126" y="4965"/>
                  </a:cubicBezTo>
                  <a:cubicBezTo>
                    <a:pt x="1" y="5194"/>
                    <a:pt x="84" y="5506"/>
                    <a:pt x="313" y="5652"/>
                  </a:cubicBezTo>
                  <a:lnTo>
                    <a:pt x="647" y="5861"/>
                  </a:lnTo>
                  <a:lnTo>
                    <a:pt x="938" y="5736"/>
                  </a:lnTo>
                  <a:cubicBezTo>
                    <a:pt x="1188" y="5569"/>
                    <a:pt x="1438" y="5423"/>
                    <a:pt x="1646" y="5236"/>
                  </a:cubicBezTo>
                  <a:cubicBezTo>
                    <a:pt x="1792" y="5111"/>
                    <a:pt x="1917" y="5007"/>
                    <a:pt x="2084" y="4903"/>
                  </a:cubicBezTo>
                  <a:cubicBezTo>
                    <a:pt x="2646" y="4507"/>
                    <a:pt x="3250" y="4132"/>
                    <a:pt x="3791" y="3736"/>
                  </a:cubicBezTo>
                  <a:cubicBezTo>
                    <a:pt x="4479" y="3236"/>
                    <a:pt x="5207" y="2757"/>
                    <a:pt x="5915" y="2299"/>
                  </a:cubicBezTo>
                  <a:cubicBezTo>
                    <a:pt x="6165" y="2153"/>
                    <a:pt x="6374" y="1966"/>
                    <a:pt x="6603" y="1779"/>
                  </a:cubicBezTo>
                  <a:cubicBezTo>
                    <a:pt x="6957" y="1529"/>
                    <a:pt x="7269" y="1279"/>
                    <a:pt x="7602" y="1133"/>
                  </a:cubicBezTo>
                  <a:lnTo>
                    <a:pt x="7644" y="1112"/>
                  </a:lnTo>
                  <a:cubicBezTo>
                    <a:pt x="7686" y="1071"/>
                    <a:pt x="7769" y="1050"/>
                    <a:pt x="7811" y="1029"/>
                  </a:cubicBezTo>
                  <a:cubicBezTo>
                    <a:pt x="7838" y="1033"/>
                    <a:pt x="7866" y="1035"/>
                    <a:pt x="7893" y="1035"/>
                  </a:cubicBezTo>
                  <a:cubicBezTo>
                    <a:pt x="8130" y="1035"/>
                    <a:pt x="8336" y="876"/>
                    <a:pt x="8373" y="633"/>
                  </a:cubicBezTo>
                  <a:cubicBezTo>
                    <a:pt x="8456" y="342"/>
                    <a:pt x="8290" y="71"/>
                    <a:pt x="7998" y="8"/>
                  </a:cubicBezTo>
                  <a:cubicBezTo>
                    <a:pt x="7955" y="3"/>
                    <a:pt x="7913" y="0"/>
                    <a:pt x="7871"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35"/>
            <p:cNvSpPr/>
            <p:nvPr/>
          </p:nvSpPr>
          <p:spPr>
            <a:xfrm>
              <a:off x="2617700" y="4196125"/>
              <a:ext cx="238475" cy="153550"/>
            </a:xfrm>
            <a:custGeom>
              <a:rect b="b" l="l" r="r" t="t"/>
              <a:pathLst>
                <a:path extrusionOk="0" h="6142" w="9539">
                  <a:moveTo>
                    <a:pt x="8860" y="1"/>
                  </a:moveTo>
                  <a:cubicBezTo>
                    <a:pt x="8810" y="1"/>
                    <a:pt x="8758" y="7"/>
                    <a:pt x="8706" y="19"/>
                  </a:cubicBezTo>
                  <a:cubicBezTo>
                    <a:pt x="8518" y="40"/>
                    <a:pt x="8351" y="186"/>
                    <a:pt x="8310" y="373"/>
                  </a:cubicBezTo>
                  <a:cubicBezTo>
                    <a:pt x="7768" y="686"/>
                    <a:pt x="7206" y="1060"/>
                    <a:pt x="6685" y="1394"/>
                  </a:cubicBezTo>
                  <a:cubicBezTo>
                    <a:pt x="5998" y="1852"/>
                    <a:pt x="5290" y="2331"/>
                    <a:pt x="4540" y="2747"/>
                  </a:cubicBezTo>
                  <a:cubicBezTo>
                    <a:pt x="3457" y="3351"/>
                    <a:pt x="2354" y="4018"/>
                    <a:pt x="1146" y="4809"/>
                  </a:cubicBezTo>
                  <a:cubicBezTo>
                    <a:pt x="1104" y="4830"/>
                    <a:pt x="1042" y="4872"/>
                    <a:pt x="958" y="4934"/>
                  </a:cubicBezTo>
                  <a:cubicBezTo>
                    <a:pt x="917" y="4955"/>
                    <a:pt x="813" y="5038"/>
                    <a:pt x="729" y="5080"/>
                  </a:cubicBezTo>
                  <a:cubicBezTo>
                    <a:pt x="695" y="5073"/>
                    <a:pt x="659" y="5069"/>
                    <a:pt x="624" y="5069"/>
                  </a:cubicBezTo>
                  <a:cubicBezTo>
                    <a:pt x="448" y="5069"/>
                    <a:pt x="271" y="5156"/>
                    <a:pt x="167" y="5330"/>
                  </a:cubicBezTo>
                  <a:cubicBezTo>
                    <a:pt x="0" y="5580"/>
                    <a:pt x="84" y="5892"/>
                    <a:pt x="313" y="6059"/>
                  </a:cubicBezTo>
                  <a:cubicBezTo>
                    <a:pt x="458" y="6121"/>
                    <a:pt x="583" y="6142"/>
                    <a:pt x="708" y="6142"/>
                  </a:cubicBezTo>
                  <a:cubicBezTo>
                    <a:pt x="1083" y="6142"/>
                    <a:pt x="1416" y="5892"/>
                    <a:pt x="1583" y="5746"/>
                  </a:cubicBezTo>
                  <a:cubicBezTo>
                    <a:pt x="1646" y="5705"/>
                    <a:pt x="1666" y="5684"/>
                    <a:pt x="1687" y="5663"/>
                  </a:cubicBezTo>
                  <a:cubicBezTo>
                    <a:pt x="2895" y="4913"/>
                    <a:pt x="3957" y="4247"/>
                    <a:pt x="5019" y="3664"/>
                  </a:cubicBezTo>
                  <a:cubicBezTo>
                    <a:pt x="5811" y="3247"/>
                    <a:pt x="6540" y="2747"/>
                    <a:pt x="7269" y="2268"/>
                  </a:cubicBezTo>
                  <a:cubicBezTo>
                    <a:pt x="7893" y="1852"/>
                    <a:pt x="8560" y="1435"/>
                    <a:pt x="9226" y="1060"/>
                  </a:cubicBezTo>
                  <a:lnTo>
                    <a:pt x="9539" y="873"/>
                  </a:lnTo>
                  <a:lnTo>
                    <a:pt x="9455" y="498"/>
                  </a:lnTo>
                  <a:cubicBezTo>
                    <a:pt x="9384" y="197"/>
                    <a:pt x="9147" y="1"/>
                    <a:pt x="8860"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5"/>
            <p:cNvSpPr/>
            <p:nvPr/>
          </p:nvSpPr>
          <p:spPr>
            <a:xfrm>
              <a:off x="2656750" y="4222350"/>
              <a:ext cx="223900" cy="151275"/>
            </a:xfrm>
            <a:custGeom>
              <a:rect b="b" l="l" r="r" t="t"/>
              <a:pathLst>
                <a:path extrusionOk="0" h="6051" w="8956">
                  <a:moveTo>
                    <a:pt x="8391" y="1"/>
                  </a:moveTo>
                  <a:cubicBezTo>
                    <a:pt x="8221" y="1"/>
                    <a:pt x="8063" y="82"/>
                    <a:pt x="7977" y="220"/>
                  </a:cubicBezTo>
                  <a:cubicBezTo>
                    <a:pt x="7747" y="282"/>
                    <a:pt x="7539" y="449"/>
                    <a:pt x="7352" y="574"/>
                  </a:cubicBezTo>
                  <a:lnTo>
                    <a:pt x="7123" y="740"/>
                  </a:lnTo>
                  <a:cubicBezTo>
                    <a:pt x="6852" y="907"/>
                    <a:pt x="6560" y="1074"/>
                    <a:pt x="6290" y="1261"/>
                  </a:cubicBezTo>
                  <a:cubicBezTo>
                    <a:pt x="5790" y="1532"/>
                    <a:pt x="5290" y="1844"/>
                    <a:pt x="4832" y="2157"/>
                  </a:cubicBezTo>
                  <a:cubicBezTo>
                    <a:pt x="4353" y="2469"/>
                    <a:pt x="3853" y="2760"/>
                    <a:pt x="3395" y="3052"/>
                  </a:cubicBezTo>
                  <a:cubicBezTo>
                    <a:pt x="2583" y="3552"/>
                    <a:pt x="1750" y="4031"/>
                    <a:pt x="979" y="4635"/>
                  </a:cubicBezTo>
                  <a:cubicBezTo>
                    <a:pt x="896" y="4697"/>
                    <a:pt x="833" y="4760"/>
                    <a:pt x="771" y="4843"/>
                  </a:cubicBezTo>
                  <a:lnTo>
                    <a:pt x="667" y="4947"/>
                  </a:lnTo>
                  <a:cubicBezTo>
                    <a:pt x="642" y="4944"/>
                    <a:pt x="618" y="4942"/>
                    <a:pt x="594" y="4942"/>
                  </a:cubicBezTo>
                  <a:cubicBezTo>
                    <a:pt x="473" y="4942"/>
                    <a:pt x="354" y="4985"/>
                    <a:pt x="250" y="5072"/>
                  </a:cubicBezTo>
                  <a:cubicBezTo>
                    <a:pt x="42" y="5260"/>
                    <a:pt x="0" y="5593"/>
                    <a:pt x="188" y="5801"/>
                  </a:cubicBezTo>
                  <a:cubicBezTo>
                    <a:pt x="313" y="5968"/>
                    <a:pt x="500" y="6051"/>
                    <a:pt x="708" y="6051"/>
                  </a:cubicBezTo>
                  <a:cubicBezTo>
                    <a:pt x="1083" y="6051"/>
                    <a:pt x="1354" y="5759"/>
                    <a:pt x="1521" y="5530"/>
                  </a:cubicBezTo>
                  <a:lnTo>
                    <a:pt x="1604" y="5447"/>
                  </a:lnTo>
                  <a:cubicBezTo>
                    <a:pt x="2333" y="4906"/>
                    <a:pt x="3166" y="4406"/>
                    <a:pt x="3936" y="3927"/>
                  </a:cubicBezTo>
                  <a:cubicBezTo>
                    <a:pt x="4415" y="3656"/>
                    <a:pt x="4936" y="3344"/>
                    <a:pt x="5394" y="3031"/>
                  </a:cubicBezTo>
                  <a:cubicBezTo>
                    <a:pt x="5832" y="2719"/>
                    <a:pt x="6331" y="2427"/>
                    <a:pt x="6810" y="2136"/>
                  </a:cubicBezTo>
                  <a:cubicBezTo>
                    <a:pt x="7081" y="1948"/>
                    <a:pt x="7373" y="1802"/>
                    <a:pt x="7664" y="1615"/>
                  </a:cubicBezTo>
                  <a:cubicBezTo>
                    <a:pt x="7768" y="1573"/>
                    <a:pt x="7872" y="1490"/>
                    <a:pt x="7977" y="1407"/>
                  </a:cubicBezTo>
                  <a:cubicBezTo>
                    <a:pt x="8143" y="1282"/>
                    <a:pt x="8331" y="1157"/>
                    <a:pt x="8497" y="1115"/>
                  </a:cubicBezTo>
                  <a:lnTo>
                    <a:pt x="8830" y="1011"/>
                  </a:lnTo>
                  <a:lnTo>
                    <a:pt x="8914" y="595"/>
                  </a:lnTo>
                  <a:cubicBezTo>
                    <a:pt x="8955" y="324"/>
                    <a:pt x="8789" y="53"/>
                    <a:pt x="8497" y="11"/>
                  </a:cubicBezTo>
                  <a:cubicBezTo>
                    <a:pt x="8461" y="4"/>
                    <a:pt x="8426" y="1"/>
                    <a:pt x="8391"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35"/>
            <p:cNvSpPr/>
            <p:nvPr/>
          </p:nvSpPr>
          <p:spPr>
            <a:xfrm>
              <a:off x="2683825" y="4245550"/>
              <a:ext cx="224425" cy="147875"/>
            </a:xfrm>
            <a:custGeom>
              <a:rect b="b" l="l" r="r" t="t"/>
              <a:pathLst>
                <a:path extrusionOk="0" h="5915" w="8977">
                  <a:moveTo>
                    <a:pt x="8364" y="1"/>
                  </a:moveTo>
                  <a:cubicBezTo>
                    <a:pt x="8187" y="1"/>
                    <a:pt x="8027" y="102"/>
                    <a:pt x="7935" y="271"/>
                  </a:cubicBezTo>
                  <a:cubicBezTo>
                    <a:pt x="7852" y="291"/>
                    <a:pt x="7685" y="375"/>
                    <a:pt x="7622" y="437"/>
                  </a:cubicBezTo>
                  <a:cubicBezTo>
                    <a:pt x="7518" y="479"/>
                    <a:pt x="7435" y="541"/>
                    <a:pt x="7352" y="583"/>
                  </a:cubicBezTo>
                  <a:lnTo>
                    <a:pt x="6185" y="1291"/>
                  </a:lnTo>
                  <a:cubicBezTo>
                    <a:pt x="5644" y="1603"/>
                    <a:pt x="5082" y="1916"/>
                    <a:pt x="4561" y="2270"/>
                  </a:cubicBezTo>
                  <a:cubicBezTo>
                    <a:pt x="3999" y="2666"/>
                    <a:pt x="3395" y="3040"/>
                    <a:pt x="2833" y="3415"/>
                  </a:cubicBezTo>
                  <a:cubicBezTo>
                    <a:pt x="2145" y="3873"/>
                    <a:pt x="1500" y="4311"/>
                    <a:pt x="812" y="4748"/>
                  </a:cubicBezTo>
                  <a:cubicBezTo>
                    <a:pt x="792" y="4769"/>
                    <a:pt x="750" y="4811"/>
                    <a:pt x="708" y="4831"/>
                  </a:cubicBezTo>
                  <a:cubicBezTo>
                    <a:pt x="657" y="4812"/>
                    <a:pt x="603" y="4803"/>
                    <a:pt x="550" y="4803"/>
                  </a:cubicBezTo>
                  <a:cubicBezTo>
                    <a:pt x="432" y="4803"/>
                    <a:pt x="316" y="4849"/>
                    <a:pt x="229" y="4936"/>
                  </a:cubicBezTo>
                  <a:cubicBezTo>
                    <a:pt x="0" y="5123"/>
                    <a:pt x="0" y="5456"/>
                    <a:pt x="167" y="5664"/>
                  </a:cubicBezTo>
                  <a:cubicBezTo>
                    <a:pt x="271" y="5789"/>
                    <a:pt x="458" y="5914"/>
                    <a:pt x="687" y="5914"/>
                  </a:cubicBezTo>
                  <a:cubicBezTo>
                    <a:pt x="854" y="5914"/>
                    <a:pt x="1083" y="5852"/>
                    <a:pt x="1333" y="5664"/>
                  </a:cubicBezTo>
                  <a:cubicBezTo>
                    <a:pt x="1375" y="5644"/>
                    <a:pt x="1375" y="5602"/>
                    <a:pt x="1396" y="5602"/>
                  </a:cubicBezTo>
                  <a:cubicBezTo>
                    <a:pt x="2062" y="5165"/>
                    <a:pt x="2728" y="4727"/>
                    <a:pt x="3395" y="4290"/>
                  </a:cubicBezTo>
                  <a:cubicBezTo>
                    <a:pt x="3978" y="3915"/>
                    <a:pt x="4561" y="3519"/>
                    <a:pt x="5144" y="3145"/>
                  </a:cubicBezTo>
                  <a:cubicBezTo>
                    <a:pt x="5665" y="2790"/>
                    <a:pt x="6185" y="2478"/>
                    <a:pt x="6706" y="2166"/>
                  </a:cubicBezTo>
                  <a:cubicBezTo>
                    <a:pt x="7102" y="1937"/>
                    <a:pt x="7518" y="1708"/>
                    <a:pt x="7893" y="1437"/>
                  </a:cubicBezTo>
                  <a:cubicBezTo>
                    <a:pt x="7956" y="1416"/>
                    <a:pt x="7997" y="1395"/>
                    <a:pt x="8081" y="1374"/>
                  </a:cubicBezTo>
                  <a:cubicBezTo>
                    <a:pt x="8372" y="1229"/>
                    <a:pt x="8726" y="1020"/>
                    <a:pt x="8872" y="687"/>
                  </a:cubicBezTo>
                  <a:cubicBezTo>
                    <a:pt x="8976" y="437"/>
                    <a:pt x="8810" y="146"/>
                    <a:pt x="8560" y="41"/>
                  </a:cubicBezTo>
                  <a:cubicBezTo>
                    <a:pt x="8494" y="14"/>
                    <a:pt x="8428" y="1"/>
                    <a:pt x="8364"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35"/>
            <p:cNvSpPr/>
            <p:nvPr/>
          </p:nvSpPr>
          <p:spPr>
            <a:xfrm>
              <a:off x="2718700" y="4264775"/>
              <a:ext cx="231200" cy="144275"/>
            </a:xfrm>
            <a:custGeom>
              <a:rect b="b" l="l" r="r" t="t"/>
              <a:pathLst>
                <a:path extrusionOk="0" h="5771" w="9248">
                  <a:moveTo>
                    <a:pt x="8662" y="1"/>
                  </a:moveTo>
                  <a:cubicBezTo>
                    <a:pt x="8536" y="1"/>
                    <a:pt x="8409" y="48"/>
                    <a:pt x="8310" y="147"/>
                  </a:cubicBezTo>
                  <a:cubicBezTo>
                    <a:pt x="8143" y="314"/>
                    <a:pt x="7935" y="439"/>
                    <a:pt x="7706" y="564"/>
                  </a:cubicBezTo>
                  <a:cubicBezTo>
                    <a:pt x="7623" y="626"/>
                    <a:pt x="7519" y="668"/>
                    <a:pt x="7456" y="730"/>
                  </a:cubicBezTo>
                  <a:cubicBezTo>
                    <a:pt x="6727" y="1188"/>
                    <a:pt x="5915" y="1605"/>
                    <a:pt x="5165" y="2021"/>
                  </a:cubicBezTo>
                  <a:lnTo>
                    <a:pt x="4603" y="2313"/>
                  </a:lnTo>
                  <a:cubicBezTo>
                    <a:pt x="3437" y="2959"/>
                    <a:pt x="2208" y="3646"/>
                    <a:pt x="1042" y="4416"/>
                  </a:cubicBezTo>
                  <a:cubicBezTo>
                    <a:pt x="959" y="4437"/>
                    <a:pt x="917" y="4521"/>
                    <a:pt x="834" y="4583"/>
                  </a:cubicBezTo>
                  <a:cubicBezTo>
                    <a:pt x="792" y="4625"/>
                    <a:pt x="729" y="4687"/>
                    <a:pt x="688" y="4708"/>
                  </a:cubicBezTo>
                  <a:cubicBezTo>
                    <a:pt x="650" y="4700"/>
                    <a:pt x="612" y="4696"/>
                    <a:pt x="574" y="4696"/>
                  </a:cubicBezTo>
                  <a:cubicBezTo>
                    <a:pt x="420" y="4696"/>
                    <a:pt x="267" y="4762"/>
                    <a:pt x="167" y="4895"/>
                  </a:cubicBezTo>
                  <a:cubicBezTo>
                    <a:pt x="1" y="5125"/>
                    <a:pt x="21" y="5437"/>
                    <a:pt x="271" y="5624"/>
                  </a:cubicBezTo>
                  <a:cubicBezTo>
                    <a:pt x="417" y="5728"/>
                    <a:pt x="584" y="5770"/>
                    <a:pt x="709" y="5770"/>
                  </a:cubicBezTo>
                  <a:cubicBezTo>
                    <a:pt x="1042" y="5770"/>
                    <a:pt x="1354" y="5520"/>
                    <a:pt x="1542" y="5374"/>
                  </a:cubicBezTo>
                  <a:cubicBezTo>
                    <a:pt x="1583" y="5354"/>
                    <a:pt x="1625" y="5333"/>
                    <a:pt x="1646" y="5312"/>
                  </a:cubicBezTo>
                  <a:cubicBezTo>
                    <a:pt x="2770" y="4541"/>
                    <a:pt x="3978" y="3875"/>
                    <a:pt x="5124" y="3250"/>
                  </a:cubicBezTo>
                  <a:lnTo>
                    <a:pt x="5644" y="2959"/>
                  </a:lnTo>
                  <a:cubicBezTo>
                    <a:pt x="6436" y="2521"/>
                    <a:pt x="7248" y="2105"/>
                    <a:pt x="7998" y="1605"/>
                  </a:cubicBezTo>
                  <a:lnTo>
                    <a:pt x="8227" y="1459"/>
                  </a:lnTo>
                  <a:cubicBezTo>
                    <a:pt x="8497" y="1293"/>
                    <a:pt x="8768" y="1147"/>
                    <a:pt x="9018" y="897"/>
                  </a:cubicBezTo>
                  <a:cubicBezTo>
                    <a:pt x="9226" y="730"/>
                    <a:pt x="9247" y="376"/>
                    <a:pt x="9039" y="168"/>
                  </a:cubicBezTo>
                  <a:cubicBezTo>
                    <a:pt x="8941" y="59"/>
                    <a:pt x="8802" y="1"/>
                    <a:pt x="8662"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5"/>
            <p:cNvSpPr/>
            <p:nvPr/>
          </p:nvSpPr>
          <p:spPr>
            <a:xfrm>
              <a:off x="2758275" y="4284200"/>
              <a:ext cx="211925" cy="139950"/>
            </a:xfrm>
            <a:custGeom>
              <a:rect b="b" l="l" r="r" t="t"/>
              <a:pathLst>
                <a:path extrusionOk="0" h="5598" w="8477">
                  <a:moveTo>
                    <a:pt x="7882" y="1"/>
                  </a:moveTo>
                  <a:cubicBezTo>
                    <a:pt x="7801" y="1"/>
                    <a:pt x="7720" y="19"/>
                    <a:pt x="7643" y="57"/>
                  </a:cubicBezTo>
                  <a:cubicBezTo>
                    <a:pt x="7498" y="141"/>
                    <a:pt x="7352" y="245"/>
                    <a:pt x="7206" y="349"/>
                  </a:cubicBezTo>
                  <a:cubicBezTo>
                    <a:pt x="7123" y="411"/>
                    <a:pt x="7039" y="474"/>
                    <a:pt x="6956" y="516"/>
                  </a:cubicBezTo>
                  <a:cubicBezTo>
                    <a:pt x="6519" y="786"/>
                    <a:pt x="6040" y="1015"/>
                    <a:pt x="5602" y="1286"/>
                  </a:cubicBezTo>
                  <a:cubicBezTo>
                    <a:pt x="5165" y="1536"/>
                    <a:pt x="4707" y="1765"/>
                    <a:pt x="4270" y="2036"/>
                  </a:cubicBezTo>
                  <a:cubicBezTo>
                    <a:pt x="3499" y="2473"/>
                    <a:pt x="2770" y="2994"/>
                    <a:pt x="2062" y="3514"/>
                  </a:cubicBezTo>
                  <a:cubicBezTo>
                    <a:pt x="1583" y="3848"/>
                    <a:pt x="1146" y="4160"/>
                    <a:pt x="688" y="4472"/>
                  </a:cubicBezTo>
                  <a:cubicBezTo>
                    <a:pt x="667" y="4514"/>
                    <a:pt x="604" y="4535"/>
                    <a:pt x="583" y="4556"/>
                  </a:cubicBezTo>
                  <a:cubicBezTo>
                    <a:pt x="375" y="4556"/>
                    <a:pt x="167" y="4681"/>
                    <a:pt x="84" y="4931"/>
                  </a:cubicBezTo>
                  <a:cubicBezTo>
                    <a:pt x="0" y="5181"/>
                    <a:pt x="146" y="5493"/>
                    <a:pt x="417" y="5576"/>
                  </a:cubicBezTo>
                  <a:cubicBezTo>
                    <a:pt x="500" y="5597"/>
                    <a:pt x="583" y="5597"/>
                    <a:pt x="667" y="5597"/>
                  </a:cubicBezTo>
                  <a:cubicBezTo>
                    <a:pt x="917" y="5597"/>
                    <a:pt x="1125" y="5451"/>
                    <a:pt x="1250" y="5389"/>
                  </a:cubicBezTo>
                  <a:cubicBezTo>
                    <a:pt x="1292" y="5389"/>
                    <a:pt x="1292" y="5368"/>
                    <a:pt x="1312" y="5368"/>
                  </a:cubicBezTo>
                  <a:cubicBezTo>
                    <a:pt x="1812" y="5056"/>
                    <a:pt x="2270" y="4702"/>
                    <a:pt x="2708" y="4368"/>
                  </a:cubicBezTo>
                  <a:cubicBezTo>
                    <a:pt x="3416" y="3889"/>
                    <a:pt x="4124" y="3369"/>
                    <a:pt x="4853" y="2952"/>
                  </a:cubicBezTo>
                  <a:cubicBezTo>
                    <a:pt x="5269" y="2681"/>
                    <a:pt x="5707" y="2432"/>
                    <a:pt x="6144" y="2182"/>
                  </a:cubicBezTo>
                  <a:cubicBezTo>
                    <a:pt x="6602" y="1932"/>
                    <a:pt x="7060" y="1661"/>
                    <a:pt x="7498" y="1411"/>
                  </a:cubicBezTo>
                  <a:cubicBezTo>
                    <a:pt x="7602" y="1328"/>
                    <a:pt x="7748" y="1244"/>
                    <a:pt x="7852" y="1182"/>
                  </a:cubicBezTo>
                  <a:cubicBezTo>
                    <a:pt x="7914" y="1099"/>
                    <a:pt x="8018" y="1015"/>
                    <a:pt x="8102" y="995"/>
                  </a:cubicBezTo>
                  <a:cubicBezTo>
                    <a:pt x="8372" y="870"/>
                    <a:pt x="8476" y="536"/>
                    <a:pt x="8331" y="286"/>
                  </a:cubicBezTo>
                  <a:cubicBezTo>
                    <a:pt x="8244" y="98"/>
                    <a:pt x="8066" y="1"/>
                    <a:pt x="7882"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5"/>
            <p:cNvSpPr/>
            <p:nvPr/>
          </p:nvSpPr>
          <p:spPr>
            <a:xfrm>
              <a:off x="2786900" y="4310100"/>
              <a:ext cx="223400" cy="127050"/>
            </a:xfrm>
            <a:custGeom>
              <a:rect b="b" l="l" r="r" t="t"/>
              <a:pathLst>
                <a:path extrusionOk="0" h="5082" w="8936">
                  <a:moveTo>
                    <a:pt x="8394" y="0"/>
                  </a:moveTo>
                  <a:cubicBezTo>
                    <a:pt x="7956" y="42"/>
                    <a:pt x="7561" y="250"/>
                    <a:pt x="7248" y="417"/>
                  </a:cubicBezTo>
                  <a:cubicBezTo>
                    <a:pt x="7165" y="479"/>
                    <a:pt x="7102" y="500"/>
                    <a:pt x="7061" y="521"/>
                  </a:cubicBezTo>
                  <a:cubicBezTo>
                    <a:pt x="6769" y="687"/>
                    <a:pt x="6457" y="875"/>
                    <a:pt x="6186" y="1021"/>
                  </a:cubicBezTo>
                  <a:cubicBezTo>
                    <a:pt x="5790" y="1250"/>
                    <a:pt x="5395" y="1458"/>
                    <a:pt x="4999" y="1666"/>
                  </a:cubicBezTo>
                  <a:cubicBezTo>
                    <a:pt x="3729" y="2291"/>
                    <a:pt x="2541" y="2978"/>
                    <a:pt x="1500" y="3582"/>
                  </a:cubicBezTo>
                  <a:cubicBezTo>
                    <a:pt x="1125" y="3791"/>
                    <a:pt x="813" y="3936"/>
                    <a:pt x="459" y="4061"/>
                  </a:cubicBezTo>
                  <a:cubicBezTo>
                    <a:pt x="167" y="4145"/>
                    <a:pt x="1" y="4457"/>
                    <a:pt x="105" y="4728"/>
                  </a:cubicBezTo>
                  <a:cubicBezTo>
                    <a:pt x="188" y="4957"/>
                    <a:pt x="396" y="5082"/>
                    <a:pt x="605" y="5082"/>
                  </a:cubicBezTo>
                  <a:cubicBezTo>
                    <a:pt x="667" y="5082"/>
                    <a:pt x="709" y="5082"/>
                    <a:pt x="792" y="5061"/>
                  </a:cubicBezTo>
                  <a:cubicBezTo>
                    <a:pt x="1229" y="4936"/>
                    <a:pt x="1583" y="4728"/>
                    <a:pt x="2000" y="4478"/>
                  </a:cubicBezTo>
                  <a:cubicBezTo>
                    <a:pt x="3020" y="3895"/>
                    <a:pt x="4228" y="3228"/>
                    <a:pt x="5478" y="2603"/>
                  </a:cubicBezTo>
                  <a:cubicBezTo>
                    <a:pt x="5915" y="2395"/>
                    <a:pt x="6332" y="2166"/>
                    <a:pt x="6727" y="1937"/>
                  </a:cubicBezTo>
                  <a:cubicBezTo>
                    <a:pt x="7019" y="1750"/>
                    <a:pt x="7290" y="1604"/>
                    <a:pt x="7581" y="1437"/>
                  </a:cubicBezTo>
                  <a:cubicBezTo>
                    <a:pt x="7644" y="1416"/>
                    <a:pt x="7685" y="1354"/>
                    <a:pt x="7769" y="1333"/>
                  </a:cubicBezTo>
                  <a:cubicBezTo>
                    <a:pt x="7998" y="1208"/>
                    <a:pt x="8269" y="1042"/>
                    <a:pt x="8435" y="1042"/>
                  </a:cubicBezTo>
                  <a:cubicBezTo>
                    <a:pt x="8727" y="1021"/>
                    <a:pt x="8935" y="792"/>
                    <a:pt x="8935" y="500"/>
                  </a:cubicBezTo>
                  <a:cubicBezTo>
                    <a:pt x="8914" y="208"/>
                    <a:pt x="8685" y="0"/>
                    <a:pt x="8394"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5"/>
            <p:cNvSpPr/>
            <p:nvPr/>
          </p:nvSpPr>
          <p:spPr>
            <a:xfrm>
              <a:off x="2822825" y="4336400"/>
              <a:ext cx="198925" cy="113775"/>
            </a:xfrm>
            <a:custGeom>
              <a:rect b="b" l="l" r="r" t="t"/>
              <a:pathLst>
                <a:path extrusionOk="0" h="4551" w="7957">
                  <a:moveTo>
                    <a:pt x="7355" y="1"/>
                  </a:moveTo>
                  <a:cubicBezTo>
                    <a:pt x="7187" y="1"/>
                    <a:pt x="7019" y="84"/>
                    <a:pt x="6915" y="239"/>
                  </a:cubicBezTo>
                  <a:cubicBezTo>
                    <a:pt x="6852" y="302"/>
                    <a:pt x="6644" y="385"/>
                    <a:pt x="6457" y="469"/>
                  </a:cubicBezTo>
                  <a:cubicBezTo>
                    <a:pt x="6373" y="489"/>
                    <a:pt x="6332" y="510"/>
                    <a:pt x="6248" y="552"/>
                  </a:cubicBezTo>
                  <a:cubicBezTo>
                    <a:pt x="5624" y="781"/>
                    <a:pt x="5041" y="1093"/>
                    <a:pt x="4499" y="1406"/>
                  </a:cubicBezTo>
                  <a:lnTo>
                    <a:pt x="4145" y="1614"/>
                  </a:lnTo>
                  <a:cubicBezTo>
                    <a:pt x="3062" y="2197"/>
                    <a:pt x="1896" y="2801"/>
                    <a:pt x="355" y="3572"/>
                  </a:cubicBezTo>
                  <a:cubicBezTo>
                    <a:pt x="105" y="3697"/>
                    <a:pt x="1" y="4009"/>
                    <a:pt x="126" y="4259"/>
                  </a:cubicBezTo>
                  <a:cubicBezTo>
                    <a:pt x="230" y="4446"/>
                    <a:pt x="417" y="4550"/>
                    <a:pt x="605" y="4550"/>
                  </a:cubicBezTo>
                  <a:cubicBezTo>
                    <a:pt x="660" y="4550"/>
                    <a:pt x="706" y="4541"/>
                    <a:pt x="750" y="4541"/>
                  </a:cubicBezTo>
                  <a:cubicBezTo>
                    <a:pt x="771" y="4541"/>
                    <a:pt x="792" y="4543"/>
                    <a:pt x="813" y="4550"/>
                  </a:cubicBezTo>
                  <a:cubicBezTo>
                    <a:pt x="2375" y="3801"/>
                    <a:pt x="3541" y="3176"/>
                    <a:pt x="4624" y="2593"/>
                  </a:cubicBezTo>
                  <a:lnTo>
                    <a:pt x="4999" y="2384"/>
                  </a:lnTo>
                  <a:cubicBezTo>
                    <a:pt x="5540" y="2072"/>
                    <a:pt x="6082" y="1801"/>
                    <a:pt x="6644" y="1551"/>
                  </a:cubicBezTo>
                  <a:cubicBezTo>
                    <a:pt x="6686" y="1531"/>
                    <a:pt x="6769" y="1510"/>
                    <a:pt x="6811" y="1489"/>
                  </a:cubicBezTo>
                  <a:cubicBezTo>
                    <a:pt x="7123" y="1343"/>
                    <a:pt x="7519" y="1197"/>
                    <a:pt x="7790" y="823"/>
                  </a:cubicBezTo>
                  <a:cubicBezTo>
                    <a:pt x="7956" y="593"/>
                    <a:pt x="7894" y="260"/>
                    <a:pt x="7644" y="94"/>
                  </a:cubicBezTo>
                  <a:cubicBezTo>
                    <a:pt x="7558" y="31"/>
                    <a:pt x="7457" y="1"/>
                    <a:pt x="7355"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5"/>
            <p:cNvSpPr/>
            <p:nvPr/>
          </p:nvSpPr>
          <p:spPr>
            <a:xfrm>
              <a:off x="2871775" y="4361700"/>
              <a:ext cx="162450" cy="93675"/>
            </a:xfrm>
            <a:custGeom>
              <a:rect b="b" l="l" r="r" t="t"/>
              <a:pathLst>
                <a:path extrusionOk="0" h="3747" w="6498">
                  <a:moveTo>
                    <a:pt x="5948" y="1"/>
                  </a:moveTo>
                  <a:cubicBezTo>
                    <a:pt x="5760" y="1"/>
                    <a:pt x="5574" y="104"/>
                    <a:pt x="5457" y="290"/>
                  </a:cubicBezTo>
                  <a:cubicBezTo>
                    <a:pt x="5394" y="373"/>
                    <a:pt x="5207" y="435"/>
                    <a:pt x="5103" y="498"/>
                  </a:cubicBezTo>
                  <a:cubicBezTo>
                    <a:pt x="5019" y="539"/>
                    <a:pt x="4936" y="560"/>
                    <a:pt x="4894" y="602"/>
                  </a:cubicBezTo>
                  <a:cubicBezTo>
                    <a:pt x="4520" y="789"/>
                    <a:pt x="4145" y="956"/>
                    <a:pt x="3749" y="1143"/>
                  </a:cubicBezTo>
                  <a:cubicBezTo>
                    <a:pt x="3562" y="1227"/>
                    <a:pt x="3374" y="1310"/>
                    <a:pt x="3228" y="1372"/>
                  </a:cubicBezTo>
                  <a:cubicBezTo>
                    <a:pt x="2458" y="1747"/>
                    <a:pt x="1771" y="2143"/>
                    <a:pt x="938" y="2601"/>
                  </a:cubicBezTo>
                  <a:lnTo>
                    <a:pt x="875" y="2622"/>
                  </a:lnTo>
                  <a:cubicBezTo>
                    <a:pt x="854" y="2664"/>
                    <a:pt x="833" y="2685"/>
                    <a:pt x="813" y="2685"/>
                  </a:cubicBezTo>
                  <a:cubicBezTo>
                    <a:pt x="738" y="2647"/>
                    <a:pt x="656" y="2629"/>
                    <a:pt x="574" y="2629"/>
                  </a:cubicBezTo>
                  <a:cubicBezTo>
                    <a:pt x="427" y="2629"/>
                    <a:pt x="281" y="2689"/>
                    <a:pt x="188" y="2809"/>
                  </a:cubicBezTo>
                  <a:cubicBezTo>
                    <a:pt x="0" y="3018"/>
                    <a:pt x="42" y="3351"/>
                    <a:pt x="250" y="3538"/>
                  </a:cubicBezTo>
                  <a:cubicBezTo>
                    <a:pt x="438" y="3684"/>
                    <a:pt x="625" y="3747"/>
                    <a:pt x="771" y="3747"/>
                  </a:cubicBezTo>
                  <a:cubicBezTo>
                    <a:pt x="1062" y="3747"/>
                    <a:pt x="1292" y="3622"/>
                    <a:pt x="1375" y="3518"/>
                  </a:cubicBezTo>
                  <a:lnTo>
                    <a:pt x="1416" y="3476"/>
                  </a:lnTo>
                  <a:cubicBezTo>
                    <a:pt x="2229" y="3018"/>
                    <a:pt x="2916" y="2643"/>
                    <a:pt x="3645" y="2310"/>
                  </a:cubicBezTo>
                  <a:cubicBezTo>
                    <a:pt x="3791" y="2226"/>
                    <a:pt x="3978" y="2164"/>
                    <a:pt x="4124" y="2081"/>
                  </a:cubicBezTo>
                  <a:cubicBezTo>
                    <a:pt x="4540" y="1893"/>
                    <a:pt x="4957" y="1685"/>
                    <a:pt x="5353" y="1477"/>
                  </a:cubicBezTo>
                  <a:lnTo>
                    <a:pt x="5519" y="1414"/>
                  </a:lnTo>
                  <a:cubicBezTo>
                    <a:pt x="5852" y="1248"/>
                    <a:pt x="6269" y="1039"/>
                    <a:pt x="6394" y="685"/>
                  </a:cubicBezTo>
                  <a:cubicBezTo>
                    <a:pt x="6498" y="414"/>
                    <a:pt x="6352" y="123"/>
                    <a:pt x="6081" y="19"/>
                  </a:cubicBezTo>
                  <a:cubicBezTo>
                    <a:pt x="6037" y="7"/>
                    <a:pt x="5993" y="1"/>
                    <a:pt x="5948"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p:nvPr/>
          </p:nvSpPr>
          <p:spPr>
            <a:xfrm>
              <a:off x="2006975" y="3786050"/>
              <a:ext cx="228075" cy="241875"/>
            </a:xfrm>
            <a:custGeom>
              <a:rect b="b" l="l" r="r" t="t"/>
              <a:pathLst>
                <a:path extrusionOk="0" h="9675" w="9123">
                  <a:moveTo>
                    <a:pt x="4791" y="1053"/>
                  </a:moveTo>
                  <a:cubicBezTo>
                    <a:pt x="4957" y="1073"/>
                    <a:pt x="5270" y="1219"/>
                    <a:pt x="5478" y="1323"/>
                  </a:cubicBezTo>
                  <a:cubicBezTo>
                    <a:pt x="5499" y="1323"/>
                    <a:pt x="5499" y="1344"/>
                    <a:pt x="5540" y="1344"/>
                  </a:cubicBezTo>
                  <a:lnTo>
                    <a:pt x="5624" y="1428"/>
                  </a:lnTo>
                  <a:cubicBezTo>
                    <a:pt x="6103" y="1802"/>
                    <a:pt x="6477" y="2052"/>
                    <a:pt x="6727" y="2219"/>
                  </a:cubicBezTo>
                  <a:cubicBezTo>
                    <a:pt x="7081" y="2469"/>
                    <a:pt x="7227" y="2573"/>
                    <a:pt x="7331" y="2719"/>
                  </a:cubicBezTo>
                  <a:cubicBezTo>
                    <a:pt x="7644" y="3156"/>
                    <a:pt x="8039" y="3843"/>
                    <a:pt x="8060" y="4614"/>
                  </a:cubicBezTo>
                  <a:cubicBezTo>
                    <a:pt x="8123" y="5593"/>
                    <a:pt x="7665" y="6634"/>
                    <a:pt x="6915" y="7425"/>
                  </a:cubicBezTo>
                  <a:cubicBezTo>
                    <a:pt x="6207" y="8196"/>
                    <a:pt x="5311" y="8612"/>
                    <a:pt x="4437" y="8612"/>
                  </a:cubicBezTo>
                  <a:cubicBezTo>
                    <a:pt x="3958" y="8612"/>
                    <a:pt x="3458" y="8446"/>
                    <a:pt x="2854" y="8092"/>
                  </a:cubicBezTo>
                  <a:cubicBezTo>
                    <a:pt x="2229" y="7717"/>
                    <a:pt x="1458" y="6884"/>
                    <a:pt x="1354" y="6280"/>
                  </a:cubicBezTo>
                  <a:cubicBezTo>
                    <a:pt x="1084" y="4926"/>
                    <a:pt x="1521" y="3406"/>
                    <a:pt x="2416" y="2510"/>
                  </a:cubicBezTo>
                  <a:cubicBezTo>
                    <a:pt x="2875" y="2073"/>
                    <a:pt x="3916" y="1053"/>
                    <a:pt x="4645" y="1053"/>
                  </a:cubicBezTo>
                  <a:cubicBezTo>
                    <a:pt x="4686" y="1053"/>
                    <a:pt x="4710" y="1062"/>
                    <a:pt x="4739" y="1062"/>
                  </a:cubicBezTo>
                  <a:cubicBezTo>
                    <a:pt x="4754" y="1062"/>
                    <a:pt x="4770" y="1060"/>
                    <a:pt x="4791" y="1053"/>
                  </a:cubicBezTo>
                  <a:close/>
                  <a:moveTo>
                    <a:pt x="4665" y="1"/>
                  </a:moveTo>
                  <a:cubicBezTo>
                    <a:pt x="3486" y="1"/>
                    <a:pt x="2335" y="1135"/>
                    <a:pt x="1688" y="1782"/>
                  </a:cubicBezTo>
                  <a:cubicBezTo>
                    <a:pt x="542" y="2906"/>
                    <a:pt x="1" y="4801"/>
                    <a:pt x="334" y="6488"/>
                  </a:cubicBezTo>
                  <a:cubicBezTo>
                    <a:pt x="542" y="7550"/>
                    <a:pt x="1667" y="8592"/>
                    <a:pt x="2312" y="8987"/>
                  </a:cubicBezTo>
                  <a:cubicBezTo>
                    <a:pt x="3083" y="9466"/>
                    <a:pt x="3749" y="9675"/>
                    <a:pt x="4437" y="9675"/>
                  </a:cubicBezTo>
                  <a:cubicBezTo>
                    <a:pt x="5582" y="9675"/>
                    <a:pt x="6769" y="9133"/>
                    <a:pt x="7644" y="8154"/>
                  </a:cubicBezTo>
                  <a:cubicBezTo>
                    <a:pt x="8602" y="7134"/>
                    <a:pt x="9122" y="5822"/>
                    <a:pt x="9081" y="4572"/>
                  </a:cubicBezTo>
                  <a:cubicBezTo>
                    <a:pt x="9018" y="3531"/>
                    <a:pt x="8560" y="2656"/>
                    <a:pt x="8164" y="2115"/>
                  </a:cubicBezTo>
                  <a:cubicBezTo>
                    <a:pt x="7956" y="1802"/>
                    <a:pt x="7665" y="1615"/>
                    <a:pt x="7310" y="1365"/>
                  </a:cubicBezTo>
                  <a:cubicBezTo>
                    <a:pt x="7081" y="1198"/>
                    <a:pt x="6790" y="1032"/>
                    <a:pt x="6415" y="740"/>
                  </a:cubicBezTo>
                  <a:cubicBezTo>
                    <a:pt x="6311" y="470"/>
                    <a:pt x="6061" y="428"/>
                    <a:pt x="5978" y="407"/>
                  </a:cubicBezTo>
                  <a:cubicBezTo>
                    <a:pt x="5749" y="261"/>
                    <a:pt x="5332" y="116"/>
                    <a:pt x="4999" y="32"/>
                  </a:cubicBezTo>
                  <a:cubicBezTo>
                    <a:pt x="4888" y="11"/>
                    <a:pt x="4776" y="1"/>
                    <a:pt x="4665"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5"/>
            <p:cNvSpPr/>
            <p:nvPr/>
          </p:nvSpPr>
          <p:spPr>
            <a:xfrm>
              <a:off x="1900775" y="4027550"/>
              <a:ext cx="411325" cy="216450"/>
            </a:xfrm>
            <a:custGeom>
              <a:rect b="b" l="l" r="r" t="t"/>
              <a:pathLst>
                <a:path extrusionOk="0" h="8658" w="16453">
                  <a:moveTo>
                    <a:pt x="8723" y="0"/>
                  </a:moveTo>
                  <a:cubicBezTo>
                    <a:pt x="7962" y="0"/>
                    <a:pt x="7203" y="148"/>
                    <a:pt x="6352" y="452"/>
                  </a:cubicBezTo>
                  <a:cubicBezTo>
                    <a:pt x="5040" y="889"/>
                    <a:pt x="4144" y="1743"/>
                    <a:pt x="3228" y="2659"/>
                  </a:cubicBezTo>
                  <a:cubicBezTo>
                    <a:pt x="1791" y="4096"/>
                    <a:pt x="771" y="5450"/>
                    <a:pt x="125" y="6783"/>
                  </a:cubicBezTo>
                  <a:cubicBezTo>
                    <a:pt x="0" y="7033"/>
                    <a:pt x="104" y="7345"/>
                    <a:pt x="354" y="7470"/>
                  </a:cubicBezTo>
                  <a:cubicBezTo>
                    <a:pt x="437" y="7515"/>
                    <a:pt x="525" y="7536"/>
                    <a:pt x="609" y="7536"/>
                  </a:cubicBezTo>
                  <a:cubicBezTo>
                    <a:pt x="799" y="7536"/>
                    <a:pt x="976" y="7429"/>
                    <a:pt x="1062" y="7241"/>
                  </a:cubicBezTo>
                  <a:cubicBezTo>
                    <a:pt x="1666" y="6033"/>
                    <a:pt x="2624" y="4742"/>
                    <a:pt x="3978" y="3388"/>
                  </a:cubicBezTo>
                  <a:cubicBezTo>
                    <a:pt x="4811" y="2555"/>
                    <a:pt x="5623" y="1806"/>
                    <a:pt x="6706" y="1410"/>
                  </a:cubicBezTo>
                  <a:cubicBezTo>
                    <a:pt x="7452" y="1149"/>
                    <a:pt x="8108" y="1014"/>
                    <a:pt x="8769" y="1014"/>
                  </a:cubicBezTo>
                  <a:cubicBezTo>
                    <a:pt x="9215" y="1014"/>
                    <a:pt x="9664" y="1076"/>
                    <a:pt x="10142" y="1202"/>
                  </a:cubicBezTo>
                  <a:cubicBezTo>
                    <a:pt x="11184" y="1472"/>
                    <a:pt x="12058" y="1785"/>
                    <a:pt x="12787" y="2410"/>
                  </a:cubicBezTo>
                  <a:cubicBezTo>
                    <a:pt x="13516" y="3034"/>
                    <a:pt x="13933" y="3742"/>
                    <a:pt x="14308" y="4617"/>
                  </a:cubicBezTo>
                  <a:lnTo>
                    <a:pt x="14370" y="4742"/>
                  </a:lnTo>
                  <a:cubicBezTo>
                    <a:pt x="14807" y="5763"/>
                    <a:pt x="15328" y="6908"/>
                    <a:pt x="15411" y="8012"/>
                  </a:cubicBezTo>
                  <a:lnTo>
                    <a:pt x="15411" y="8178"/>
                  </a:lnTo>
                  <a:cubicBezTo>
                    <a:pt x="15432" y="8449"/>
                    <a:pt x="15661" y="8657"/>
                    <a:pt x="15932" y="8657"/>
                  </a:cubicBezTo>
                  <a:lnTo>
                    <a:pt x="15974" y="8657"/>
                  </a:lnTo>
                  <a:cubicBezTo>
                    <a:pt x="16265" y="8616"/>
                    <a:pt x="16453" y="8387"/>
                    <a:pt x="16453" y="8137"/>
                  </a:cubicBezTo>
                  <a:lnTo>
                    <a:pt x="16453" y="8053"/>
                  </a:lnTo>
                  <a:cubicBezTo>
                    <a:pt x="16369" y="6741"/>
                    <a:pt x="15807" y="5471"/>
                    <a:pt x="15307" y="4346"/>
                  </a:cubicBezTo>
                  <a:lnTo>
                    <a:pt x="15245" y="4221"/>
                  </a:lnTo>
                  <a:cubicBezTo>
                    <a:pt x="14828" y="3347"/>
                    <a:pt x="14370" y="2430"/>
                    <a:pt x="13433" y="1639"/>
                  </a:cubicBezTo>
                  <a:cubicBezTo>
                    <a:pt x="12537" y="868"/>
                    <a:pt x="11558" y="535"/>
                    <a:pt x="10392" y="223"/>
                  </a:cubicBezTo>
                  <a:cubicBezTo>
                    <a:pt x="9811" y="75"/>
                    <a:pt x="9266" y="0"/>
                    <a:pt x="8723"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5"/>
            <p:cNvSpPr/>
            <p:nvPr/>
          </p:nvSpPr>
          <p:spPr>
            <a:xfrm>
              <a:off x="2017400" y="3804000"/>
              <a:ext cx="146325" cy="101575"/>
            </a:xfrm>
            <a:custGeom>
              <a:rect b="b" l="l" r="r" t="t"/>
              <a:pathLst>
                <a:path extrusionOk="0" h="4063" w="5853">
                  <a:moveTo>
                    <a:pt x="5023" y="1"/>
                  </a:moveTo>
                  <a:cubicBezTo>
                    <a:pt x="4799" y="1"/>
                    <a:pt x="4588" y="156"/>
                    <a:pt x="4519" y="397"/>
                  </a:cubicBezTo>
                  <a:cubicBezTo>
                    <a:pt x="4478" y="564"/>
                    <a:pt x="4519" y="751"/>
                    <a:pt x="4644" y="876"/>
                  </a:cubicBezTo>
                  <a:cubicBezTo>
                    <a:pt x="4540" y="1522"/>
                    <a:pt x="3895" y="2313"/>
                    <a:pt x="3374" y="2646"/>
                  </a:cubicBezTo>
                  <a:cubicBezTo>
                    <a:pt x="3015" y="2870"/>
                    <a:pt x="2432" y="3052"/>
                    <a:pt x="1938" y="3052"/>
                  </a:cubicBezTo>
                  <a:cubicBezTo>
                    <a:pt x="1744" y="3052"/>
                    <a:pt x="1563" y="3023"/>
                    <a:pt x="1416" y="2959"/>
                  </a:cubicBezTo>
                  <a:cubicBezTo>
                    <a:pt x="1208" y="2896"/>
                    <a:pt x="1104" y="2730"/>
                    <a:pt x="1062" y="2501"/>
                  </a:cubicBezTo>
                  <a:cubicBezTo>
                    <a:pt x="1008" y="2247"/>
                    <a:pt x="812" y="2072"/>
                    <a:pt x="570" y="2072"/>
                  </a:cubicBezTo>
                  <a:cubicBezTo>
                    <a:pt x="533" y="2072"/>
                    <a:pt x="496" y="2076"/>
                    <a:pt x="458" y="2084"/>
                  </a:cubicBezTo>
                  <a:cubicBezTo>
                    <a:pt x="167" y="2126"/>
                    <a:pt x="0" y="2396"/>
                    <a:pt x="42" y="2667"/>
                  </a:cubicBezTo>
                  <a:cubicBezTo>
                    <a:pt x="167" y="3250"/>
                    <a:pt x="521" y="3667"/>
                    <a:pt x="1041" y="3896"/>
                  </a:cubicBezTo>
                  <a:cubicBezTo>
                    <a:pt x="1312" y="4000"/>
                    <a:pt x="1625" y="4063"/>
                    <a:pt x="1979" y="4063"/>
                  </a:cubicBezTo>
                  <a:cubicBezTo>
                    <a:pt x="2707" y="4063"/>
                    <a:pt x="3478" y="3792"/>
                    <a:pt x="3978" y="3542"/>
                  </a:cubicBezTo>
                  <a:cubicBezTo>
                    <a:pt x="4790" y="3000"/>
                    <a:pt x="5852" y="1709"/>
                    <a:pt x="5686" y="522"/>
                  </a:cubicBezTo>
                  <a:cubicBezTo>
                    <a:pt x="5665" y="314"/>
                    <a:pt x="5540" y="126"/>
                    <a:pt x="5332" y="85"/>
                  </a:cubicBezTo>
                  <a:lnTo>
                    <a:pt x="5165" y="22"/>
                  </a:lnTo>
                  <a:cubicBezTo>
                    <a:pt x="5118" y="8"/>
                    <a:pt x="5070" y="1"/>
                    <a:pt x="5023"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35"/>
            <p:cNvSpPr/>
            <p:nvPr/>
          </p:nvSpPr>
          <p:spPr>
            <a:xfrm>
              <a:off x="2141300" y="3902675"/>
              <a:ext cx="32825" cy="29975"/>
            </a:xfrm>
            <a:custGeom>
              <a:rect b="b" l="l" r="r" t="t"/>
              <a:pathLst>
                <a:path extrusionOk="0" h="1199" w="1313">
                  <a:moveTo>
                    <a:pt x="573" y="1"/>
                  </a:moveTo>
                  <a:cubicBezTo>
                    <a:pt x="443" y="1"/>
                    <a:pt x="313" y="53"/>
                    <a:pt x="209" y="157"/>
                  </a:cubicBezTo>
                  <a:cubicBezTo>
                    <a:pt x="1" y="365"/>
                    <a:pt x="1" y="678"/>
                    <a:pt x="209" y="886"/>
                  </a:cubicBezTo>
                  <a:lnTo>
                    <a:pt x="376" y="1053"/>
                  </a:lnTo>
                  <a:cubicBezTo>
                    <a:pt x="480" y="1157"/>
                    <a:pt x="605" y="1198"/>
                    <a:pt x="730" y="1198"/>
                  </a:cubicBezTo>
                  <a:cubicBezTo>
                    <a:pt x="875" y="1198"/>
                    <a:pt x="1000" y="1157"/>
                    <a:pt x="1104" y="1053"/>
                  </a:cubicBezTo>
                  <a:cubicBezTo>
                    <a:pt x="1313" y="844"/>
                    <a:pt x="1313" y="532"/>
                    <a:pt x="1104" y="324"/>
                  </a:cubicBezTo>
                  <a:lnTo>
                    <a:pt x="938" y="157"/>
                  </a:lnTo>
                  <a:cubicBezTo>
                    <a:pt x="834" y="53"/>
                    <a:pt x="704" y="1"/>
                    <a:pt x="573"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5"/>
            <p:cNvSpPr/>
            <p:nvPr/>
          </p:nvSpPr>
          <p:spPr>
            <a:xfrm>
              <a:off x="2052275" y="3810025"/>
              <a:ext cx="46350" cy="83050"/>
            </a:xfrm>
            <a:custGeom>
              <a:rect b="b" l="l" r="r" t="t"/>
              <a:pathLst>
                <a:path extrusionOk="0" h="3322" w="1854">
                  <a:moveTo>
                    <a:pt x="996" y="1"/>
                  </a:moveTo>
                  <a:cubicBezTo>
                    <a:pt x="924" y="1"/>
                    <a:pt x="853" y="17"/>
                    <a:pt x="792" y="52"/>
                  </a:cubicBezTo>
                  <a:cubicBezTo>
                    <a:pt x="625" y="94"/>
                    <a:pt x="500" y="260"/>
                    <a:pt x="479" y="427"/>
                  </a:cubicBezTo>
                  <a:cubicBezTo>
                    <a:pt x="417" y="739"/>
                    <a:pt x="396" y="989"/>
                    <a:pt x="396" y="1197"/>
                  </a:cubicBezTo>
                  <a:lnTo>
                    <a:pt x="396" y="1218"/>
                  </a:lnTo>
                  <a:cubicBezTo>
                    <a:pt x="167" y="1760"/>
                    <a:pt x="0" y="2239"/>
                    <a:pt x="84" y="2864"/>
                  </a:cubicBezTo>
                  <a:cubicBezTo>
                    <a:pt x="105" y="3093"/>
                    <a:pt x="271" y="3280"/>
                    <a:pt x="500" y="3322"/>
                  </a:cubicBezTo>
                  <a:lnTo>
                    <a:pt x="584" y="3322"/>
                  </a:lnTo>
                  <a:cubicBezTo>
                    <a:pt x="792" y="3322"/>
                    <a:pt x="958" y="3218"/>
                    <a:pt x="1063" y="3030"/>
                  </a:cubicBezTo>
                  <a:cubicBezTo>
                    <a:pt x="1417" y="2343"/>
                    <a:pt x="1437" y="1926"/>
                    <a:pt x="1437" y="1447"/>
                  </a:cubicBezTo>
                  <a:cubicBezTo>
                    <a:pt x="1562" y="1156"/>
                    <a:pt x="1854" y="489"/>
                    <a:pt x="1271" y="94"/>
                  </a:cubicBezTo>
                  <a:cubicBezTo>
                    <a:pt x="1198" y="33"/>
                    <a:pt x="1097" y="1"/>
                    <a:pt x="996"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5"/>
            <p:cNvSpPr/>
            <p:nvPr/>
          </p:nvSpPr>
          <p:spPr>
            <a:xfrm>
              <a:off x="2090800" y="3809925"/>
              <a:ext cx="46875" cy="78475"/>
            </a:xfrm>
            <a:custGeom>
              <a:rect b="b" l="l" r="r" t="t"/>
              <a:pathLst>
                <a:path extrusionOk="0" h="3139" w="1875">
                  <a:moveTo>
                    <a:pt x="1282" y="0"/>
                  </a:moveTo>
                  <a:cubicBezTo>
                    <a:pt x="1132" y="0"/>
                    <a:pt x="983" y="70"/>
                    <a:pt x="875" y="202"/>
                  </a:cubicBezTo>
                  <a:cubicBezTo>
                    <a:pt x="438" y="764"/>
                    <a:pt x="63" y="1972"/>
                    <a:pt x="21" y="2576"/>
                  </a:cubicBezTo>
                  <a:cubicBezTo>
                    <a:pt x="1" y="2847"/>
                    <a:pt x="209" y="3117"/>
                    <a:pt x="500" y="3138"/>
                  </a:cubicBezTo>
                  <a:lnTo>
                    <a:pt x="542" y="3138"/>
                  </a:lnTo>
                  <a:cubicBezTo>
                    <a:pt x="813" y="3138"/>
                    <a:pt x="1042" y="2930"/>
                    <a:pt x="1042" y="2680"/>
                  </a:cubicBezTo>
                  <a:cubicBezTo>
                    <a:pt x="1084" y="2180"/>
                    <a:pt x="1396" y="1222"/>
                    <a:pt x="1687" y="847"/>
                  </a:cubicBezTo>
                  <a:cubicBezTo>
                    <a:pt x="1875" y="618"/>
                    <a:pt x="1854" y="306"/>
                    <a:pt x="1604" y="118"/>
                  </a:cubicBezTo>
                  <a:cubicBezTo>
                    <a:pt x="1507" y="39"/>
                    <a:pt x="1394" y="0"/>
                    <a:pt x="1282"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5"/>
            <p:cNvSpPr/>
            <p:nvPr/>
          </p:nvSpPr>
          <p:spPr>
            <a:xfrm>
              <a:off x="1910650" y="4042675"/>
              <a:ext cx="213500" cy="172675"/>
            </a:xfrm>
            <a:custGeom>
              <a:rect b="b" l="l" r="r" t="t"/>
              <a:pathLst>
                <a:path extrusionOk="0" h="6907" w="8540">
                  <a:moveTo>
                    <a:pt x="7958" y="1"/>
                  </a:moveTo>
                  <a:cubicBezTo>
                    <a:pt x="7896" y="1"/>
                    <a:pt x="7833" y="12"/>
                    <a:pt x="7769" y="34"/>
                  </a:cubicBezTo>
                  <a:cubicBezTo>
                    <a:pt x="7623" y="76"/>
                    <a:pt x="7519" y="180"/>
                    <a:pt x="7456" y="326"/>
                  </a:cubicBezTo>
                  <a:cubicBezTo>
                    <a:pt x="7436" y="326"/>
                    <a:pt x="7436" y="347"/>
                    <a:pt x="7415" y="347"/>
                  </a:cubicBezTo>
                  <a:cubicBezTo>
                    <a:pt x="7290" y="430"/>
                    <a:pt x="7123" y="493"/>
                    <a:pt x="6977" y="638"/>
                  </a:cubicBezTo>
                  <a:cubicBezTo>
                    <a:pt x="6623" y="867"/>
                    <a:pt x="6353" y="1159"/>
                    <a:pt x="6082" y="1409"/>
                  </a:cubicBezTo>
                  <a:cubicBezTo>
                    <a:pt x="5770" y="1721"/>
                    <a:pt x="5478" y="2013"/>
                    <a:pt x="5124" y="2263"/>
                  </a:cubicBezTo>
                  <a:cubicBezTo>
                    <a:pt x="4395" y="2825"/>
                    <a:pt x="3645" y="3387"/>
                    <a:pt x="2937" y="3929"/>
                  </a:cubicBezTo>
                  <a:cubicBezTo>
                    <a:pt x="2042" y="4616"/>
                    <a:pt x="1167" y="5324"/>
                    <a:pt x="251" y="5970"/>
                  </a:cubicBezTo>
                  <a:cubicBezTo>
                    <a:pt x="42" y="6157"/>
                    <a:pt x="1" y="6470"/>
                    <a:pt x="147" y="6699"/>
                  </a:cubicBezTo>
                  <a:cubicBezTo>
                    <a:pt x="251" y="6824"/>
                    <a:pt x="417" y="6907"/>
                    <a:pt x="563" y="6907"/>
                  </a:cubicBezTo>
                  <a:cubicBezTo>
                    <a:pt x="667" y="6907"/>
                    <a:pt x="771" y="6886"/>
                    <a:pt x="813" y="6824"/>
                  </a:cubicBezTo>
                  <a:cubicBezTo>
                    <a:pt x="1750" y="6136"/>
                    <a:pt x="2646" y="5449"/>
                    <a:pt x="3520" y="4762"/>
                  </a:cubicBezTo>
                  <a:cubicBezTo>
                    <a:pt x="4228" y="4220"/>
                    <a:pt x="4957" y="3658"/>
                    <a:pt x="5686" y="3096"/>
                  </a:cubicBezTo>
                  <a:cubicBezTo>
                    <a:pt x="6103" y="2783"/>
                    <a:pt x="6457" y="2471"/>
                    <a:pt x="6748" y="2159"/>
                  </a:cubicBezTo>
                  <a:cubicBezTo>
                    <a:pt x="7019" y="1909"/>
                    <a:pt x="7269" y="1680"/>
                    <a:pt x="7561" y="1430"/>
                  </a:cubicBezTo>
                  <a:cubicBezTo>
                    <a:pt x="7665" y="1388"/>
                    <a:pt x="7748" y="1326"/>
                    <a:pt x="7873" y="1263"/>
                  </a:cubicBezTo>
                  <a:cubicBezTo>
                    <a:pt x="7977" y="1201"/>
                    <a:pt x="8102" y="1117"/>
                    <a:pt x="8248" y="1055"/>
                  </a:cubicBezTo>
                  <a:cubicBezTo>
                    <a:pt x="8456" y="909"/>
                    <a:pt x="8539" y="659"/>
                    <a:pt x="8456" y="451"/>
                  </a:cubicBezTo>
                  <a:lnTo>
                    <a:pt x="8435" y="368"/>
                  </a:lnTo>
                  <a:cubicBezTo>
                    <a:pt x="8370" y="140"/>
                    <a:pt x="8178" y="1"/>
                    <a:pt x="7958"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5"/>
            <p:cNvSpPr/>
            <p:nvPr/>
          </p:nvSpPr>
          <p:spPr>
            <a:xfrm>
              <a:off x="1953875" y="4037800"/>
              <a:ext cx="265550" cy="226500"/>
            </a:xfrm>
            <a:custGeom>
              <a:rect b="b" l="l" r="r" t="t"/>
              <a:pathLst>
                <a:path extrusionOk="0" h="9060" w="10622">
                  <a:moveTo>
                    <a:pt x="8831" y="1208"/>
                  </a:moveTo>
                  <a:cubicBezTo>
                    <a:pt x="8893" y="1250"/>
                    <a:pt x="8955" y="1291"/>
                    <a:pt x="9018" y="1354"/>
                  </a:cubicBezTo>
                  <a:cubicBezTo>
                    <a:pt x="9122" y="1458"/>
                    <a:pt x="9268" y="1541"/>
                    <a:pt x="9414" y="1687"/>
                  </a:cubicBezTo>
                  <a:cubicBezTo>
                    <a:pt x="9268" y="1791"/>
                    <a:pt x="9164" y="1895"/>
                    <a:pt x="9060" y="2000"/>
                  </a:cubicBezTo>
                  <a:cubicBezTo>
                    <a:pt x="8893" y="2166"/>
                    <a:pt x="8706" y="2333"/>
                    <a:pt x="8518" y="2499"/>
                  </a:cubicBezTo>
                  <a:cubicBezTo>
                    <a:pt x="7248" y="3499"/>
                    <a:pt x="5936" y="4519"/>
                    <a:pt x="4665" y="5477"/>
                  </a:cubicBezTo>
                  <a:lnTo>
                    <a:pt x="4207" y="5852"/>
                  </a:lnTo>
                  <a:cubicBezTo>
                    <a:pt x="3624" y="6290"/>
                    <a:pt x="3062" y="6790"/>
                    <a:pt x="2354" y="7435"/>
                  </a:cubicBezTo>
                  <a:cubicBezTo>
                    <a:pt x="2270" y="7477"/>
                    <a:pt x="2166" y="7560"/>
                    <a:pt x="2062" y="7643"/>
                  </a:cubicBezTo>
                  <a:cubicBezTo>
                    <a:pt x="1979" y="7706"/>
                    <a:pt x="1937" y="7748"/>
                    <a:pt x="1854" y="7789"/>
                  </a:cubicBezTo>
                  <a:cubicBezTo>
                    <a:pt x="1771" y="7727"/>
                    <a:pt x="1708" y="7643"/>
                    <a:pt x="1604" y="7560"/>
                  </a:cubicBezTo>
                  <a:cubicBezTo>
                    <a:pt x="1541" y="7518"/>
                    <a:pt x="1458" y="7456"/>
                    <a:pt x="1417" y="7414"/>
                  </a:cubicBezTo>
                  <a:cubicBezTo>
                    <a:pt x="1521" y="7331"/>
                    <a:pt x="1625" y="7248"/>
                    <a:pt x="1750" y="7144"/>
                  </a:cubicBezTo>
                  <a:cubicBezTo>
                    <a:pt x="1875" y="7039"/>
                    <a:pt x="2041" y="6914"/>
                    <a:pt x="2187" y="6810"/>
                  </a:cubicBezTo>
                  <a:cubicBezTo>
                    <a:pt x="2395" y="6665"/>
                    <a:pt x="2604" y="6519"/>
                    <a:pt x="2812" y="6331"/>
                  </a:cubicBezTo>
                  <a:cubicBezTo>
                    <a:pt x="3020" y="6165"/>
                    <a:pt x="3228" y="5956"/>
                    <a:pt x="3416" y="5748"/>
                  </a:cubicBezTo>
                  <a:cubicBezTo>
                    <a:pt x="3541" y="5623"/>
                    <a:pt x="3645" y="5477"/>
                    <a:pt x="3791" y="5373"/>
                  </a:cubicBezTo>
                  <a:cubicBezTo>
                    <a:pt x="4436" y="4749"/>
                    <a:pt x="5165" y="4228"/>
                    <a:pt x="5915" y="3686"/>
                  </a:cubicBezTo>
                  <a:cubicBezTo>
                    <a:pt x="6498" y="3270"/>
                    <a:pt x="7081" y="2853"/>
                    <a:pt x="7643" y="2395"/>
                  </a:cubicBezTo>
                  <a:cubicBezTo>
                    <a:pt x="7852" y="2208"/>
                    <a:pt x="8018" y="2000"/>
                    <a:pt x="8206" y="1812"/>
                  </a:cubicBezTo>
                  <a:cubicBezTo>
                    <a:pt x="8414" y="1604"/>
                    <a:pt x="8622" y="1375"/>
                    <a:pt x="8831" y="1208"/>
                  </a:cubicBezTo>
                  <a:close/>
                  <a:moveTo>
                    <a:pt x="8810" y="1"/>
                  </a:moveTo>
                  <a:cubicBezTo>
                    <a:pt x="8763" y="1"/>
                    <a:pt x="8715" y="7"/>
                    <a:pt x="8664" y="21"/>
                  </a:cubicBezTo>
                  <a:cubicBezTo>
                    <a:pt x="8539" y="63"/>
                    <a:pt x="8435" y="125"/>
                    <a:pt x="8372" y="229"/>
                  </a:cubicBezTo>
                  <a:cubicBezTo>
                    <a:pt x="8331" y="250"/>
                    <a:pt x="8289" y="271"/>
                    <a:pt x="8268" y="292"/>
                  </a:cubicBezTo>
                  <a:cubicBezTo>
                    <a:pt x="7914" y="542"/>
                    <a:pt x="7623" y="812"/>
                    <a:pt x="7373" y="1104"/>
                  </a:cubicBezTo>
                  <a:cubicBezTo>
                    <a:pt x="7227" y="1291"/>
                    <a:pt x="7040" y="1437"/>
                    <a:pt x="6873" y="1604"/>
                  </a:cubicBezTo>
                  <a:cubicBezTo>
                    <a:pt x="6352" y="2041"/>
                    <a:pt x="5790" y="2458"/>
                    <a:pt x="5228" y="2853"/>
                  </a:cubicBezTo>
                  <a:cubicBezTo>
                    <a:pt x="4478" y="3395"/>
                    <a:pt x="3707" y="3978"/>
                    <a:pt x="2999" y="4644"/>
                  </a:cubicBezTo>
                  <a:lnTo>
                    <a:pt x="2604" y="5040"/>
                  </a:lnTo>
                  <a:cubicBezTo>
                    <a:pt x="2416" y="5228"/>
                    <a:pt x="2270" y="5394"/>
                    <a:pt x="2083" y="5561"/>
                  </a:cubicBezTo>
                  <a:cubicBezTo>
                    <a:pt x="1896" y="5707"/>
                    <a:pt x="1729" y="5852"/>
                    <a:pt x="1541" y="5977"/>
                  </a:cubicBezTo>
                  <a:cubicBezTo>
                    <a:pt x="1375" y="6102"/>
                    <a:pt x="1208" y="6227"/>
                    <a:pt x="1042" y="6373"/>
                  </a:cubicBezTo>
                  <a:cubicBezTo>
                    <a:pt x="729" y="6623"/>
                    <a:pt x="417" y="6914"/>
                    <a:pt x="188" y="7164"/>
                  </a:cubicBezTo>
                  <a:cubicBezTo>
                    <a:pt x="21" y="7373"/>
                    <a:pt x="0" y="7664"/>
                    <a:pt x="188" y="7872"/>
                  </a:cubicBezTo>
                  <a:cubicBezTo>
                    <a:pt x="271" y="7977"/>
                    <a:pt x="417" y="8060"/>
                    <a:pt x="542" y="8060"/>
                  </a:cubicBezTo>
                  <a:cubicBezTo>
                    <a:pt x="625" y="8143"/>
                    <a:pt x="750" y="8247"/>
                    <a:pt x="896" y="8372"/>
                  </a:cubicBezTo>
                  <a:cubicBezTo>
                    <a:pt x="1042" y="8497"/>
                    <a:pt x="1271" y="8705"/>
                    <a:pt x="1375" y="8810"/>
                  </a:cubicBezTo>
                  <a:cubicBezTo>
                    <a:pt x="1375" y="8851"/>
                    <a:pt x="1437" y="8893"/>
                    <a:pt x="1458" y="8914"/>
                  </a:cubicBezTo>
                  <a:cubicBezTo>
                    <a:pt x="1562" y="8997"/>
                    <a:pt x="1708" y="9060"/>
                    <a:pt x="1833" y="9060"/>
                  </a:cubicBezTo>
                  <a:cubicBezTo>
                    <a:pt x="1937" y="9060"/>
                    <a:pt x="2062" y="9018"/>
                    <a:pt x="2187" y="8893"/>
                  </a:cubicBezTo>
                  <a:cubicBezTo>
                    <a:pt x="2208" y="8830"/>
                    <a:pt x="2270" y="8810"/>
                    <a:pt x="2291" y="8768"/>
                  </a:cubicBezTo>
                  <a:cubicBezTo>
                    <a:pt x="2354" y="8664"/>
                    <a:pt x="2520" y="8539"/>
                    <a:pt x="2687" y="8435"/>
                  </a:cubicBezTo>
                  <a:cubicBezTo>
                    <a:pt x="2791" y="8351"/>
                    <a:pt x="2937" y="8247"/>
                    <a:pt x="3041" y="8143"/>
                  </a:cubicBezTo>
                  <a:cubicBezTo>
                    <a:pt x="3728" y="7518"/>
                    <a:pt x="4291" y="7019"/>
                    <a:pt x="4811" y="6623"/>
                  </a:cubicBezTo>
                  <a:lnTo>
                    <a:pt x="5290" y="6269"/>
                  </a:lnTo>
                  <a:cubicBezTo>
                    <a:pt x="6540" y="5311"/>
                    <a:pt x="7873" y="4311"/>
                    <a:pt x="9143" y="3270"/>
                  </a:cubicBezTo>
                  <a:cubicBezTo>
                    <a:pt x="9351" y="3083"/>
                    <a:pt x="9559" y="2916"/>
                    <a:pt x="9747" y="2728"/>
                  </a:cubicBezTo>
                  <a:cubicBezTo>
                    <a:pt x="9955" y="2520"/>
                    <a:pt x="10163" y="2312"/>
                    <a:pt x="10392" y="2145"/>
                  </a:cubicBezTo>
                  <a:cubicBezTo>
                    <a:pt x="10517" y="2062"/>
                    <a:pt x="10622" y="1895"/>
                    <a:pt x="10622" y="1729"/>
                  </a:cubicBezTo>
                  <a:cubicBezTo>
                    <a:pt x="10622" y="1396"/>
                    <a:pt x="10392" y="1187"/>
                    <a:pt x="9601" y="542"/>
                  </a:cubicBezTo>
                  <a:cubicBezTo>
                    <a:pt x="9455" y="438"/>
                    <a:pt x="9310" y="271"/>
                    <a:pt x="9226" y="229"/>
                  </a:cubicBezTo>
                  <a:cubicBezTo>
                    <a:pt x="9113" y="83"/>
                    <a:pt x="8974" y="1"/>
                    <a:pt x="8810" y="1"/>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5"/>
            <p:cNvSpPr/>
            <p:nvPr/>
          </p:nvSpPr>
          <p:spPr>
            <a:xfrm>
              <a:off x="2041350" y="4092950"/>
              <a:ext cx="230150" cy="171350"/>
            </a:xfrm>
            <a:custGeom>
              <a:rect b="b" l="l" r="r" t="t"/>
              <a:pathLst>
                <a:path extrusionOk="0" h="6854" w="9206">
                  <a:moveTo>
                    <a:pt x="8660" y="0"/>
                  </a:moveTo>
                  <a:cubicBezTo>
                    <a:pt x="8647" y="0"/>
                    <a:pt x="8635" y="1"/>
                    <a:pt x="8622" y="2"/>
                  </a:cubicBezTo>
                  <a:cubicBezTo>
                    <a:pt x="8039" y="43"/>
                    <a:pt x="7539" y="502"/>
                    <a:pt x="7102" y="856"/>
                  </a:cubicBezTo>
                  <a:cubicBezTo>
                    <a:pt x="6977" y="981"/>
                    <a:pt x="6852" y="1085"/>
                    <a:pt x="6727" y="1168"/>
                  </a:cubicBezTo>
                  <a:lnTo>
                    <a:pt x="6248" y="1501"/>
                  </a:lnTo>
                  <a:cubicBezTo>
                    <a:pt x="5623" y="1959"/>
                    <a:pt x="4936" y="2397"/>
                    <a:pt x="4290" y="2834"/>
                  </a:cubicBezTo>
                  <a:cubicBezTo>
                    <a:pt x="2874" y="3771"/>
                    <a:pt x="1520" y="4813"/>
                    <a:pt x="229" y="5937"/>
                  </a:cubicBezTo>
                  <a:cubicBezTo>
                    <a:pt x="21" y="6104"/>
                    <a:pt x="0" y="6458"/>
                    <a:pt x="188" y="6666"/>
                  </a:cubicBezTo>
                  <a:cubicBezTo>
                    <a:pt x="292" y="6791"/>
                    <a:pt x="417" y="6854"/>
                    <a:pt x="562" y="6854"/>
                  </a:cubicBezTo>
                  <a:cubicBezTo>
                    <a:pt x="708" y="6854"/>
                    <a:pt x="833" y="6791"/>
                    <a:pt x="916" y="6749"/>
                  </a:cubicBezTo>
                  <a:cubicBezTo>
                    <a:pt x="2166" y="5625"/>
                    <a:pt x="3478" y="4625"/>
                    <a:pt x="4873" y="3730"/>
                  </a:cubicBezTo>
                  <a:cubicBezTo>
                    <a:pt x="5540" y="3271"/>
                    <a:pt x="6185" y="2813"/>
                    <a:pt x="6852" y="2376"/>
                  </a:cubicBezTo>
                  <a:lnTo>
                    <a:pt x="7331" y="2022"/>
                  </a:lnTo>
                  <a:cubicBezTo>
                    <a:pt x="7477" y="1918"/>
                    <a:pt x="7622" y="1793"/>
                    <a:pt x="7768" y="1668"/>
                  </a:cubicBezTo>
                  <a:cubicBezTo>
                    <a:pt x="8039" y="1439"/>
                    <a:pt x="8476" y="1064"/>
                    <a:pt x="8705" y="1043"/>
                  </a:cubicBezTo>
                  <a:cubicBezTo>
                    <a:pt x="8997" y="1022"/>
                    <a:pt x="9205" y="752"/>
                    <a:pt x="9184" y="460"/>
                  </a:cubicBezTo>
                  <a:cubicBezTo>
                    <a:pt x="9164" y="202"/>
                    <a:pt x="8917" y="0"/>
                    <a:pt x="8660"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5"/>
            <p:cNvSpPr/>
            <p:nvPr/>
          </p:nvSpPr>
          <p:spPr>
            <a:xfrm>
              <a:off x="2092375" y="4142700"/>
              <a:ext cx="197350" cy="133050"/>
            </a:xfrm>
            <a:custGeom>
              <a:rect b="b" l="l" r="r" t="t"/>
              <a:pathLst>
                <a:path extrusionOk="0" h="5322" w="7894">
                  <a:moveTo>
                    <a:pt x="7327" y="0"/>
                  </a:moveTo>
                  <a:cubicBezTo>
                    <a:pt x="7227" y="0"/>
                    <a:pt x="7127" y="30"/>
                    <a:pt x="7039" y="94"/>
                  </a:cubicBezTo>
                  <a:cubicBezTo>
                    <a:pt x="6852" y="219"/>
                    <a:pt x="6623" y="323"/>
                    <a:pt x="6394" y="428"/>
                  </a:cubicBezTo>
                  <a:cubicBezTo>
                    <a:pt x="6206" y="511"/>
                    <a:pt x="6019" y="573"/>
                    <a:pt x="5831" y="678"/>
                  </a:cubicBezTo>
                  <a:cubicBezTo>
                    <a:pt x="4936" y="1177"/>
                    <a:pt x="3999" y="1760"/>
                    <a:pt x="2812" y="2531"/>
                  </a:cubicBezTo>
                  <a:cubicBezTo>
                    <a:pt x="2645" y="2656"/>
                    <a:pt x="2458" y="2802"/>
                    <a:pt x="2249" y="2927"/>
                  </a:cubicBezTo>
                  <a:cubicBezTo>
                    <a:pt x="1708" y="3260"/>
                    <a:pt x="1145" y="3635"/>
                    <a:pt x="666" y="4051"/>
                  </a:cubicBezTo>
                  <a:cubicBezTo>
                    <a:pt x="604" y="4114"/>
                    <a:pt x="562" y="4155"/>
                    <a:pt x="500" y="4197"/>
                  </a:cubicBezTo>
                  <a:lnTo>
                    <a:pt x="479" y="4218"/>
                  </a:lnTo>
                  <a:cubicBezTo>
                    <a:pt x="187" y="4280"/>
                    <a:pt x="0" y="4530"/>
                    <a:pt x="63" y="4822"/>
                  </a:cubicBezTo>
                  <a:cubicBezTo>
                    <a:pt x="117" y="5060"/>
                    <a:pt x="317" y="5250"/>
                    <a:pt x="563" y="5250"/>
                  </a:cubicBezTo>
                  <a:cubicBezTo>
                    <a:pt x="597" y="5250"/>
                    <a:pt x="631" y="5246"/>
                    <a:pt x="666" y="5238"/>
                  </a:cubicBezTo>
                  <a:cubicBezTo>
                    <a:pt x="979" y="5197"/>
                    <a:pt x="1125" y="5030"/>
                    <a:pt x="1229" y="4926"/>
                  </a:cubicBezTo>
                  <a:cubicBezTo>
                    <a:pt x="1250" y="4905"/>
                    <a:pt x="1312" y="4884"/>
                    <a:pt x="1333" y="4843"/>
                  </a:cubicBezTo>
                  <a:cubicBezTo>
                    <a:pt x="1812" y="4468"/>
                    <a:pt x="2333" y="4114"/>
                    <a:pt x="2812" y="3801"/>
                  </a:cubicBezTo>
                  <a:cubicBezTo>
                    <a:pt x="3020" y="3676"/>
                    <a:pt x="3207" y="3552"/>
                    <a:pt x="3415" y="3427"/>
                  </a:cubicBezTo>
                  <a:cubicBezTo>
                    <a:pt x="4540" y="2698"/>
                    <a:pt x="5456" y="2115"/>
                    <a:pt x="6289" y="1656"/>
                  </a:cubicBezTo>
                  <a:lnTo>
                    <a:pt x="6289" y="1656"/>
                  </a:lnTo>
                  <a:cubicBezTo>
                    <a:pt x="6206" y="1865"/>
                    <a:pt x="6123" y="2073"/>
                    <a:pt x="6081" y="2135"/>
                  </a:cubicBezTo>
                  <a:cubicBezTo>
                    <a:pt x="5852" y="2281"/>
                    <a:pt x="5602" y="2427"/>
                    <a:pt x="5373" y="2552"/>
                  </a:cubicBezTo>
                  <a:cubicBezTo>
                    <a:pt x="4873" y="2823"/>
                    <a:pt x="4394" y="3135"/>
                    <a:pt x="3894" y="3406"/>
                  </a:cubicBezTo>
                  <a:cubicBezTo>
                    <a:pt x="3415" y="3656"/>
                    <a:pt x="2999" y="3885"/>
                    <a:pt x="2562" y="4197"/>
                  </a:cubicBezTo>
                  <a:cubicBezTo>
                    <a:pt x="2543" y="4194"/>
                    <a:pt x="2524" y="4193"/>
                    <a:pt x="2504" y="4193"/>
                  </a:cubicBezTo>
                  <a:cubicBezTo>
                    <a:pt x="2374" y="4193"/>
                    <a:pt x="2233" y="4252"/>
                    <a:pt x="2124" y="4343"/>
                  </a:cubicBezTo>
                  <a:cubicBezTo>
                    <a:pt x="1895" y="4509"/>
                    <a:pt x="1895" y="4864"/>
                    <a:pt x="2062" y="5072"/>
                  </a:cubicBezTo>
                  <a:cubicBezTo>
                    <a:pt x="2124" y="5134"/>
                    <a:pt x="2312" y="5322"/>
                    <a:pt x="2582" y="5322"/>
                  </a:cubicBezTo>
                  <a:cubicBezTo>
                    <a:pt x="2749" y="5322"/>
                    <a:pt x="2895" y="5280"/>
                    <a:pt x="3103" y="5093"/>
                  </a:cubicBezTo>
                  <a:lnTo>
                    <a:pt x="3124" y="5072"/>
                  </a:lnTo>
                  <a:cubicBezTo>
                    <a:pt x="3540" y="4780"/>
                    <a:pt x="3915" y="4551"/>
                    <a:pt x="4353" y="4301"/>
                  </a:cubicBezTo>
                  <a:cubicBezTo>
                    <a:pt x="4873" y="4051"/>
                    <a:pt x="5373" y="3739"/>
                    <a:pt x="5873" y="3447"/>
                  </a:cubicBezTo>
                  <a:cubicBezTo>
                    <a:pt x="6102" y="3302"/>
                    <a:pt x="6331" y="3156"/>
                    <a:pt x="6602" y="3010"/>
                  </a:cubicBezTo>
                  <a:cubicBezTo>
                    <a:pt x="6914" y="2823"/>
                    <a:pt x="7081" y="2385"/>
                    <a:pt x="7352" y="1656"/>
                  </a:cubicBezTo>
                  <a:cubicBezTo>
                    <a:pt x="7456" y="1386"/>
                    <a:pt x="7581" y="990"/>
                    <a:pt x="7664" y="907"/>
                  </a:cubicBezTo>
                  <a:cubicBezTo>
                    <a:pt x="7872" y="740"/>
                    <a:pt x="7893" y="428"/>
                    <a:pt x="7747" y="219"/>
                  </a:cubicBezTo>
                  <a:cubicBezTo>
                    <a:pt x="7645" y="78"/>
                    <a:pt x="7487" y="0"/>
                    <a:pt x="7327"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5"/>
            <p:cNvSpPr/>
            <p:nvPr/>
          </p:nvSpPr>
          <p:spPr>
            <a:xfrm>
              <a:off x="2203250" y="4213975"/>
              <a:ext cx="120300" cy="68550"/>
            </a:xfrm>
            <a:custGeom>
              <a:rect b="b" l="l" r="r" t="t"/>
              <a:pathLst>
                <a:path extrusionOk="0" h="2742" w="4812">
                  <a:moveTo>
                    <a:pt x="4240" y="0"/>
                  </a:moveTo>
                  <a:cubicBezTo>
                    <a:pt x="4202" y="0"/>
                    <a:pt x="4163" y="4"/>
                    <a:pt x="4124" y="13"/>
                  </a:cubicBezTo>
                  <a:cubicBezTo>
                    <a:pt x="2896" y="326"/>
                    <a:pt x="1667" y="1013"/>
                    <a:pt x="626" y="1638"/>
                  </a:cubicBezTo>
                  <a:cubicBezTo>
                    <a:pt x="438" y="1638"/>
                    <a:pt x="272" y="1721"/>
                    <a:pt x="168" y="1888"/>
                  </a:cubicBezTo>
                  <a:cubicBezTo>
                    <a:pt x="1" y="2137"/>
                    <a:pt x="84" y="2450"/>
                    <a:pt x="334" y="2596"/>
                  </a:cubicBezTo>
                  <a:lnTo>
                    <a:pt x="417" y="2658"/>
                  </a:lnTo>
                  <a:cubicBezTo>
                    <a:pt x="501" y="2700"/>
                    <a:pt x="605" y="2741"/>
                    <a:pt x="688" y="2741"/>
                  </a:cubicBezTo>
                  <a:cubicBezTo>
                    <a:pt x="751" y="2741"/>
                    <a:pt x="855" y="2700"/>
                    <a:pt x="959" y="2616"/>
                  </a:cubicBezTo>
                  <a:cubicBezTo>
                    <a:pt x="1979" y="1992"/>
                    <a:pt x="3208" y="1325"/>
                    <a:pt x="4374" y="1013"/>
                  </a:cubicBezTo>
                  <a:cubicBezTo>
                    <a:pt x="4645" y="950"/>
                    <a:pt x="4812" y="680"/>
                    <a:pt x="4749" y="388"/>
                  </a:cubicBezTo>
                  <a:cubicBezTo>
                    <a:pt x="4696" y="156"/>
                    <a:pt x="4473" y="0"/>
                    <a:pt x="4240" y="0"/>
                  </a:cubicBezTo>
                  <a:close/>
                </a:path>
              </a:pathLst>
            </a:custGeom>
            <a:solidFill>
              <a:srgbClr val="FEB4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EAE8E3"/>
        </a:solidFill>
      </p:bgPr>
    </p:bg>
    <p:spTree>
      <p:nvGrpSpPr>
        <p:cNvPr id="391" name="Shape 391"/>
        <p:cNvGrpSpPr/>
        <p:nvPr/>
      </p:nvGrpSpPr>
      <p:grpSpPr>
        <a:xfrm>
          <a:off x="0" y="0"/>
          <a:ext cx="0" cy="0"/>
          <a:chOff x="0" y="0"/>
          <a:chExt cx="0" cy="0"/>
        </a:xfrm>
      </p:grpSpPr>
      <p:pic>
        <p:nvPicPr>
          <p:cNvPr descr="Hippo Water Roller es la revolución del transporte de agua en países en vías de desarrollo y demuestra que una idea no tiene que ser tecnológicamente complicada para ser útil.&#10;&#10;La tecnología del agua sobre ruedas fue creada en 1991 por dos sudafricanos, Pettie Petzer y Johan Jonker. Al crecer en las granjas, habían visto el efecto de la crisis del agua en las comunidades rurales, donde el acceso al agua es una lucha diaria para millones de personas.&#10;&#10;📺 Suscríbete a Nuestro Canal para Ver Nuestros Vídeos en tu Feed:&#10;https://www.youtube.com/fundacionaquae?sub_confirmation=1 &#10;&#10;🖥 Visita Nuestra Web para Saber Más sobre Fundación Aquae: &#10;https://www.fundacionaquae.org &#10;&#10;📱Síguenos en: &#10;• YouTube: https://www.youtube.com/fundacionaquae &#10;• Facebook:  https://es-es.facebook.com/fundacionaquae&#10;• Twitter:  https://twitter.com/faquae  |  @FAquae&#10;• Instagram: https://www.instagram.com/fundacionaquae&#10;&#10;#HippoWaterRoller #Transporte #Agua" id="392" name="Google Shape;392;p53" title="HIPPO WATER ROLLER | Transporte de AGUA en países en VÍAS DE DESARROLLO">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96" name="Shape 396"/>
        <p:cNvGrpSpPr/>
        <p:nvPr/>
      </p:nvGrpSpPr>
      <p:grpSpPr>
        <a:xfrm>
          <a:off x="0" y="0"/>
          <a:ext cx="0" cy="0"/>
          <a:chOff x="0" y="0"/>
          <a:chExt cx="0" cy="0"/>
        </a:xfrm>
      </p:grpSpPr>
      <p:pic>
        <p:nvPicPr>
          <p:cNvPr descr="Proyecto desarrollado con la metodología Learning by Helping® que propone el trasporte de personas con diversidad funcional al centro de rehabilitación, aprovechando los buses inactivos de transporte de trabajadores de fábricas. &#10;&#10;Para más información escríbenos a hola@learningbyhelping.com" id="397" name="Google Shape;397;p54" title="Aventon - Proyecto de innovación social">
            <a:hlinkClick r:id="rId3"/>
          </p:cNvPr>
          <p:cNvPicPr preferRelativeResize="0"/>
          <p:nvPr/>
        </p:nvPicPr>
        <p:blipFill>
          <a:blip r:embed="rId4">
            <a:alphaModFix/>
          </a:blip>
          <a:stretch>
            <a:fillRect/>
          </a:stretch>
        </p:blipFill>
        <p:spPr>
          <a:xfrm>
            <a:off x="1143000" y="0"/>
            <a:ext cx="6858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7"/>
                                        </p:tgtEl>
                                        <p:attrNameLst>
                                          <p:attrName>style.visibility</p:attrName>
                                        </p:attrNameLst>
                                      </p:cBhvr>
                                      <p:to>
                                        <p:strVal val="visible"/>
                                      </p:to>
                                    </p:set>
                                    <p:animEffect filter="fade" transition="in">
                                      <p:cBhvr>
                                        <p:cTn dur="1000"/>
                                        <p:tgtEl>
                                          <p:spTgt spid="3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401" name="Shape 401"/>
        <p:cNvGrpSpPr/>
        <p:nvPr/>
      </p:nvGrpSpPr>
      <p:grpSpPr>
        <a:xfrm>
          <a:off x="0" y="0"/>
          <a:ext cx="0" cy="0"/>
          <a:chOff x="0" y="0"/>
          <a:chExt cx="0" cy="0"/>
        </a:xfrm>
      </p:grpSpPr>
      <p:pic>
        <p:nvPicPr>
          <p:cNvPr id="402" name="Google Shape;402;p55"/>
          <p:cNvPicPr preferRelativeResize="0"/>
          <p:nvPr/>
        </p:nvPicPr>
        <p:blipFill>
          <a:blip r:embed="rId3">
            <a:alphaModFix/>
          </a:blip>
          <a:stretch>
            <a:fillRect/>
          </a:stretch>
        </p:blipFill>
        <p:spPr>
          <a:xfrm>
            <a:off x="3842050" y="0"/>
            <a:ext cx="5301949" cy="5143500"/>
          </a:xfrm>
          <a:prstGeom prst="rect">
            <a:avLst/>
          </a:prstGeom>
          <a:noFill/>
          <a:ln>
            <a:noFill/>
          </a:ln>
        </p:spPr>
      </p:pic>
      <p:pic>
        <p:nvPicPr>
          <p:cNvPr id="403" name="Google Shape;403;p55"/>
          <p:cNvPicPr preferRelativeResize="0"/>
          <p:nvPr/>
        </p:nvPicPr>
        <p:blipFill>
          <a:blip r:embed="rId4">
            <a:alphaModFix/>
          </a:blip>
          <a:stretch>
            <a:fillRect/>
          </a:stretch>
        </p:blipFill>
        <p:spPr>
          <a:xfrm>
            <a:off x="0" y="0"/>
            <a:ext cx="3842050" cy="2868003"/>
          </a:xfrm>
          <a:prstGeom prst="rect">
            <a:avLst/>
          </a:prstGeom>
          <a:noFill/>
          <a:ln>
            <a:noFill/>
          </a:ln>
        </p:spPr>
      </p:pic>
      <p:pic>
        <p:nvPicPr>
          <p:cNvPr id="404" name="Google Shape;404;p55"/>
          <p:cNvPicPr preferRelativeResize="0"/>
          <p:nvPr/>
        </p:nvPicPr>
        <p:blipFill>
          <a:blip r:embed="rId5">
            <a:alphaModFix/>
          </a:blip>
          <a:stretch>
            <a:fillRect/>
          </a:stretch>
        </p:blipFill>
        <p:spPr>
          <a:xfrm>
            <a:off x="-647075" y="2867999"/>
            <a:ext cx="4489132" cy="227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408" name="Shape 408"/>
        <p:cNvGrpSpPr/>
        <p:nvPr/>
      </p:nvGrpSpPr>
      <p:grpSpPr>
        <a:xfrm>
          <a:off x="0" y="0"/>
          <a:ext cx="0" cy="0"/>
          <a:chOff x="0" y="0"/>
          <a:chExt cx="0" cy="0"/>
        </a:xfrm>
      </p:grpSpPr>
      <p:sp>
        <p:nvSpPr>
          <p:cNvPr id="409" name="Google Shape;409;p56"/>
          <p:cNvSpPr txBox="1"/>
          <p:nvPr/>
        </p:nvSpPr>
        <p:spPr>
          <a:xfrm>
            <a:off x="2137500" y="1999650"/>
            <a:ext cx="4869000" cy="11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s-419" sz="3800">
                <a:solidFill>
                  <a:srgbClr val="FFB2E8"/>
                </a:solidFill>
                <a:latin typeface="Helvetica Neue"/>
                <a:ea typeface="Helvetica Neue"/>
                <a:cs typeface="Helvetica Neue"/>
                <a:sym typeface="Helvetica Neue"/>
              </a:rPr>
              <a:t>Y todo ésto... </a:t>
            </a:r>
            <a:endParaRPr b="1" sz="3800">
              <a:solidFill>
                <a:srgbClr val="FFB2E8"/>
              </a:solidFill>
              <a:latin typeface="Helvetica Neue"/>
              <a:ea typeface="Helvetica Neue"/>
              <a:cs typeface="Helvetica Neue"/>
              <a:sym typeface="Helvetica Neue"/>
            </a:endParaRPr>
          </a:p>
          <a:p>
            <a:pPr indent="0" lvl="0" marL="0" marR="0" rtl="0" algn="l">
              <a:lnSpc>
                <a:spcPct val="115000"/>
              </a:lnSpc>
              <a:spcBef>
                <a:spcPts val="0"/>
              </a:spcBef>
              <a:spcAft>
                <a:spcPts val="0"/>
              </a:spcAft>
              <a:buNone/>
            </a:pPr>
            <a:r>
              <a:rPr b="1" lang="es-419" sz="3800">
                <a:solidFill>
                  <a:srgbClr val="FFB2E8"/>
                </a:solidFill>
                <a:latin typeface="Helvetica Neue"/>
                <a:ea typeface="Helvetica Neue"/>
                <a:cs typeface="Helvetica Neue"/>
                <a:sym typeface="Helvetica Neue"/>
              </a:rPr>
              <a:t>¿para qué?</a:t>
            </a:r>
            <a:endParaRPr b="1" sz="3800">
              <a:solidFill>
                <a:srgbClr val="FFB2E8"/>
              </a:solidFill>
              <a:latin typeface="Helvetica Neue"/>
              <a:ea typeface="Helvetica Neue"/>
              <a:cs typeface="Helvetica Neue"/>
              <a:sym typeface="Helvetica Neue"/>
            </a:endParaRPr>
          </a:p>
        </p:txBody>
      </p:sp>
      <p:grpSp>
        <p:nvGrpSpPr>
          <p:cNvPr id="410" name="Google Shape;410;p56"/>
          <p:cNvGrpSpPr/>
          <p:nvPr/>
        </p:nvGrpSpPr>
        <p:grpSpPr>
          <a:xfrm>
            <a:off x="6967682" y="3191550"/>
            <a:ext cx="810854" cy="603650"/>
            <a:chOff x="3964875" y="2369275"/>
            <a:chExt cx="1156875" cy="861250"/>
          </a:xfrm>
        </p:grpSpPr>
        <p:sp>
          <p:nvSpPr>
            <p:cNvPr id="411" name="Google Shape;411;p56"/>
            <p:cNvSpPr/>
            <p:nvPr/>
          </p:nvSpPr>
          <p:spPr>
            <a:xfrm>
              <a:off x="4792875" y="2882250"/>
              <a:ext cx="140175" cy="271000"/>
            </a:xfrm>
            <a:custGeom>
              <a:rect b="b" l="l" r="r" t="t"/>
              <a:pathLst>
                <a:path extrusionOk="0" h="10840" w="5607">
                  <a:moveTo>
                    <a:pt x="5232" y="0"/>
                  </a:moveTo>
                  <a:cubicBezTo>
                    <a:pt x="5058" y="0"/>
                    <a:pt x="4898" y="147"/>
                    <a:pt x="4898" y="335"/>
                  </a:cubicBezTo>
                  <a:cubicBezTo>
                    <a:pt x="4938" y="2677"/>
                    <a:pt x="4523" y="8310"/>
                    <a:pt x="241" y="10197"/>
                  </a:cubicBezTo>
                  <a:cubicBezTo>
                    <a:pt x="67" y="10264"/>
                    <a:pt x="0" y="10465"/>
                    <a:pt x="67" y="10639"/>
                  </a:cubicBezTo>
                  <a:cubicBezTo>
                    <a:pt x="120" y="10772"/>
                    <a:pt x="241" y="10839"/>
                    <a:pt x="375" y="10839"/>
                  </a:cubicBezTo>
                  <a:cubicBezTo>
                    <a:pt x="402" y="10839"/>
                    <a:pt x="455" y="10839"/>
                    <a:pt x="509" y="10826"/>
                  </a:cubicBezTo>
                  <a:cubicBezTo>
                    <a:pt x="5152" y="8765"/>
                    <a:pt x="5607" y="2810"/>
                    <a:pt x="5567" y="335"/>
                  </a:cubicBezTo>
                  <a:cubicBezTo>
                    <a:pt x="5567" y="147"/>
                    <a:pt x="5420" y="0"/>
                    <a:pt x="5232"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56"/>
            <p:cNvSpPr/>
            <p:nvPr/>
          </p:nvSpPr>
          <p:spPr>
            <a:xfrm>
              <a:off x="4490100" y="2926325"/>
              <a:ext cx="272350" cy="257700"/>
            </a:xfrm>
            <a:custGeom>
              <a:rect b="b" l="l" r="r" t="t"/>
              <a:pathLst>
                <a:path extrusionOk="0" h="10308" w="10894">
                  <a:moveTo>
                    <a:pt x="370" y="0"/>
                  </a:moveTo>
                  <a:cubicBezTo>
                    <a:pt x="354" y="0"/>
                    <a:pt x="338" y="1"/>
                    <a:pt x="322" y="4"/>
                  </a:cubicBezTo>
                  <a:cubicBezTo>
                    <a:pt x="135" y="44"/>
                    <a:pt x="1" y="204"/>
                    <a:pt x="41" y="392"/>
                  </a:cubicBezTo>
                  <a:cubicBezTo>
                    <a:pt x="1326" y="9076"/>
                    <a:pt x="4671" y="10307"/>
                    <a:pt x="7508" y="10307"/>
                  </a:cubicBezTo>
                  <a:cubicBezTo>
                    <a:pt x="8137" y="10307"/>
                    <a:pt x="8712" y="10240"/>
                    <a:pt x="9247" y="10214"/>
                  </a:cubicBezTo>
                  <a:cubicBezTo>
                    <a:pt x="9716" y="10174"/>
                    <a:pt x="10171" y="10120"/>
                    <a:pt x="10559" y="10120"/>
                  </a:cubicBezTo>
                  <a:cubicBezTo>
                    <a:pt x="10733" y="10120"/>
                    <a:pt x="10893" y="9973"/>
                    <a:pt x="10893" y="9785"/>
                  </a:cubicBezTo>
                  <a:cubicBezTo>
                    <a:pt x="10893" y="9611"/>
                    <a:pt x="10733" y="9451"/>
                    <a:pt x="10559" y="9451"/>
                  </a:cubicBezTo>
                  <a:cubicBezTo>
                    <a:pt x="10117" y="9451"/>
                    <a:pt x="9662" y="9491"/>
                    <a:pt x="9180" y="9545"/>
                  </a:cubicBezTo>
                  <a:cubicBezTo>
                    <a:pt x="8639" y="9597"/>
                    <a:pt x="8074" y="9651"/>
                    <a:pt x="7502" y="9651"/>
                  </a:cubicBezTo>
                  <a:cubicBezTo>
                    <a:pt x="6461" y="9651"/>
                    <a:pt x="5396" y="9472"/>
                    <a:pt x="4403" y="8782"/>
                  </a:cubicBezTo>
                  <a:cubicBezTo>
                    <a:pt x="2583" y="7511"/>
                    <a:pt x="1352" y="4727"/>
                    <a:pt x="710" y="285"/>
                  </a:cubicBezTo>
                  <a:cubicBezTo>
                    <a:pt x="673" y="126"/>
                    <a:pt x="536" y="0"/>
                    <a:pt x="37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56"/>
            <p:cNvSpPr/>
            <p:nvPr/>
          </p:nvSpPr>
          <p:spPr>
            <a:xfrm>
              <a:off x="4704200" y="3140800"/>
              <a:ext cx="63275" cy="89725"/>
            </a:xfrm>
            <a:custGeom>
              <a:rect b="b" l="l" r="r" t="t"/>
              <a:pathLst>
                <a:path extrusionOk="0" h="3589" w="2531">
                  <a:moveTo>
                    <a:pt x="522" y="0"/>
                  </a:moveTo>
                  <a:cubicBezTo>
                    <a:pt x="385" y="0"/>
                    <a:pt x="245" y="89"/>
                    <a:pt x="202" y="230"/>
                  </a:cubicBezTo>
                  <a:cubicBezTo>
                    <a:pt x="148" y="390"/>
                    <a:pt x="242" y="591"/>
                    <a:pt x="416" y="644"/>
                  </a:cubicBezTo>
                  <a:cubicBezTo>
                    <a:pt x="1687" y="1046"/>
                    <a:pt x="1794" y="1287"/>
                    <a:pt x="1794" y="1300"/>
                  </a:cubicBezTo>
                  <a:cubicBezTo>
                    <a:pt x="1794" y="1394"/>
                    <a:pt x="1460" y="1661"/>
                    <a:pt x="1245" y="1849"/>
                  </a:cubicBezTo>
                  <a:cubicBezTo>
                    <a:pt x="857" y="2170"/>
                    <a:pt x="376" y="2571"/>
                    <a:pt x="81" y="3107"/>
                  </a:cubicBezTo>
                  <a:cubicBezTo>
                    <a:pt x="1" y="3267"/>
                    <a:pt x="54" y="3468"/>
                    <a:pt x="215" y="3562"/>
                  </a:cubicBezTo>
                  <a:cubicBezTo>
                    <a:pt x="269" y="3575"/>
                    <a:pt x="322" y="3588"/>
                    <a:pt x="376" y="3588"/>
                  </a:cubicBezTo>
                  <a:cubicBezTo>
                    <a:pt x="483" y="3588"/>
                    <a:pt x="603" y="3535"/>
                    <a:pt x="657" y="3428"/>
                  </a:cubicBezTo>
                  <a:cubicBezTo>
                    <a:pt x="884" y="3000"/>
                    <a:pt x="1286" y="2665"/>
                    <a:pt x="1660" y="2371"/>
                  </a:cubicBezTo>
                  <a:cubicBezTo>
                    <a:pt x="2129" y="1983"/>
                    <a:pt x="2530" y="1648"/>
                    <a:pt x="2450" y="1180"/>
                  </a:cubicBezTo>
                  <a:cubicBezTo>
                    <a:pt x="2356" y="725"/>
                    <a:pt x="1861" y="417"/>
                    <a:pt x="616" y="15"/>
                  </a:cubicBezTo>
                  <a:cubicBezTo>
                    <a:pt x="586" y="5"/>
                    <a:pt x="554" y="0"/>
                    <a:pt x="522"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56"/>
            <p:cNvSpPr/>
            <p:nvPr/>
          </p:nvSpPr>
          <p:spPr>
            <a:xfrm>
              <a:off x="4405125" y="2391375"/>
              <a:ext cx="125825" cy="441050"/>
            </a:xfrm>
            <a:custGeom>
              <a:rect b="b" l="l" r="r" t="t"/>
              <a:pathLst>
                <a:path extrusionOk="0" h="17642" w="5033">
                  <a:moveTo>
                    <a:pt x="367" y="1"/>
                  </a:moveTo>
                  <a:cubicBezTo>
                    <a:pt x="210" y="1"/>
                    <a:pt x="65" y="115"/>
                    <a:pt x="41" y="272"/>
                  </a:cubicBezTo>
                  <a:cubicBezTo>
                    <a:pt x="1" y="446"/>
                    <a:pt x="121" y="634"/>
                    <a:pt x="309" y="660"/>
                  </a:cubicBezTo>
                  <a:cubicBezTo>
                    <a:pt x="4377" y="1436"/>
                    <a:pt x="4310" y="10108"/>
                    <a:pt x="4270" y="14778"/>
                  </a:cubicBezTo>
                  <a:cubicBezTo>
                    <a:pt x="4270" y="15929"/>
                    <a:pt x="4256" y="16839"/>
                    <a:pt x="4323" y="17347"/>
                  </a:cubicBezTo>
                  <a:cubicBezTo>
                    <a:pt x="4336" y="17521"/>
                    <a:pt x="4484" y="17641"/>
                    <a:pt x="4658" y="17641"/>
                  </a:cubicBezTo>
                  <a:lnTo>
                    <a:pt x="4671" y="17641"/>
                  </a:lnTo>
                  <a:cubicBezTo>
                    <a:pt x="4858" y="17628"/>
                    <a:pt x="4992" y="17454"/>
                    <a:pt x="4979" y="17267"/>
                  </a:cubicBezTo>
                  <a:cubicBezTo>
                    <a:pt x="4925" y="16798"/>
                    <a:pt x="4939" y="15915"/>
                    <a:pt x="4939" y="14791"/>
                  </a:cubicBezTo>
                  <a:cubicBezTo>
                    <a:pt x="4965" y="9934"/>
                    <a:pt x="5032" y="874"/>
                    <a:pt x="416" y="5"/>
                  </a:cubicBezTo>
                  <a:cubicBezTo>
                    <a:pt x="399" y="2"/>
                    <a:pt x="383" y="1"/>
                    <a:pt x="367"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56"/>
            <p:cNvSpPr/>
            <p:nvPr/>
          </p:nvSpPr>
          <p:spPr>
            <a:xfrm>
              <a:off x="4471700" y="2771250"/>
              <a:ext cx="88675" cy="63175"/>
            </a:xfrm>
            <a:custGeom>
              <a:rect b="b" l="l" r="r" t="t"/>
              <a:pathLst>
                <a:path extrusionOk="0" h="2527" w="3547">
                  <a:moveTo>
                    <a:pt x="368" y="0"/>
                  </a:moveTo>
                  <a:cubicBezTo>
                    <a:pt x="301" y="0"/>
                    <a:pt x="234" y="22"/>
                    <a:pt x="175" y="64"/>
                  </a:cubicBezTo>
                  <a:cubicBezTo>
                    <a:pt x="14" y="185"/>
                    <a:pt x="1" y="386"/>
                    <a:pt x="108" y="546"/>
                  </a:cubicBezTo>
                  <a:cubicBezTo>
                    <a:pt x="1192" y="2032"/>
                    <a:pt x="1620" y="2527"/>
                    <a:pt x="2115" y="2527"/>
                  </a:cubicBezTo>
                  <a:cubicBezTo>
                    <a:pt x="2128" y="2527"/>
                    <a:pt x="2155" y="2513"/>
                    <a:pt x="2195" y="2513"/>
                  </a:cubicBezTo>
                  <a:cubicBezTo>
                    <a:pt x="2677" y="2446"/>
                    <a:pt x="2878" y="1938"/>
                    <a:pt x="3266" y="1001"/>
                  </a:cubicBezTo>
                  <a:cubicBezTo>
                    <a:pt x="3333" y="841"/>
                    <a:pt x="3400" y="653"/>
                    <a:pt x="3480" y="453"/>
                  </a:cubicBezTo>
                  <a:cubicBezTo>
                    <a:pt x="3547" y="292"/>
                    <a:pt x="3467" y="91"/>
                    <a:pt x="3293" y="24"/>
                  </a:cubicBezTo>
                  <a:cubicBezTo>
                    <a:pt x="3254" y="8"/>
                    <a:pt x="3213" y="1"/>
                    <a:pt x="3172" y="1"/>
                  </a:cubicBezTo>
                  <a:cubicBezTo>
                    <a:pt x="3043" y="1"/>
                    <a:pt x="2915" y="76"/>
                    <a:pt x="2864" y="198"/>
                  </a:cubicBezTo>
                  <a:cubicBezTo>
                    <a:pt x="2784" y="399"/>
                    <a:pt x="2690" y="586"/>
                    <a:pt x="2624" y="760"/>
                  </a:cubicBezTo>
                  <a:cubicBezTo>
                    <a:pt x="2436" y="1229"/>
                    <a:pt x="2222" y="1764"/>
                    <a:pt x="2088" y="1844"/>
                  </a:cubicBezTo>
                  <a:cubicBezTo>
                    <a:pt x="1847" y="1791"/>
                    <a:pt x="1018" y="667"/>
                    <a:pt x="643" y="145"/>
                  </a:cubicBezTo>
                  <a:cubicBezTo>
                    <a:pt x="571" y="48"/>
                    <a:pt x="470" y="0"/>
                    <a:pt x="368"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56"/>
            <p:cNvSpPr/>
            <p:nvPr/>
          </p:nvSpPr>
          <p:spPr>
            <a:xfrm>
              <a:off x="4143200" y="2398825"/>
              <a:ext cx="180675" cy="293425"/>
            </a:xfrm>
            <a:custGeom>
              <a:rect b="b" l="l" r="r" t="t"/>
              <a:pathLst>
                <a:path extrusionOk="0" h="11737" w="7227">
                  <a:moveTo>
                    <a:pt x="6875" y="0"/>
                  </a:moveTo>
                  <a:cubicBezTo>
                    <a:pt x="6867" y="0"/>
                    <a:pt x="6859" y="0"/>
                    <a:pt x="6851" y="1"/>
                  </a:cubicBezTo>
                  <a:cubicBezTo>
                    <a:pt x="4389" y="175"/>
                    <a:pt x="2636" y="617"/>
                    <a:pt x="1512" y="2303"/>
                  </a:cubicBezTo>
                  <a:cubicBezTo>
                    <a:pt x="428" y="3935"/>
                    <a:pt x="0" y="6652"/>
                    <a:pt x="40" y="11402"/>
                  </a:cubicBezTo>
                  <a:cubicBezTo>
                    <a:pt x="40" y="11589"/>
                    <a:pt x="201" y="11737"/>
                    <a:pt x="375" y="11737"/>
                  </a:cubicBezTo>
                  <a:cubicBezTo>
                    <a:pt x="562" y="11723"/>
                    <a:pt x="709" y="11576"/>
                    <a:pt x="696" y="11389"/>
                  </a:cubicBezTo>
                  <a:cubicBezTo>
                    <a:pt x="602" y="2048"/>
                    <a:pt x="2409" y="991"/>
                    <a:pt x="6892" y="670"/>
                  </a:cubicBezTo>
                  <a:cubicBezTo>
                    <a:pt x="7092" y="670"/>
                    <a:pt x="7226" y="496"/>
                    <a:pt x="7199" y="322"/>
                  </a:cubicBezTo>
                  <a:cubicBezTo>
                    <a:pt x="7199" y="143"/>
                    <a:pt x="7052" y="0"/>
                    <a:pt x="687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56"/>
            <p:cNvSpPr/>
            <p:nvPr/>
          </p:nvSpPr>
          <p:spPr>
            <a:xfrm>
              <a:off x="4265300" y="2369275"/>
              <a:ext cx="71275" cy="83125"/>
            </a:xfrm>
            <a:custGeom>
              <a:rect b="b" l="l" r="r" t="t"/>
              <a:pathLst>
                <a:path extrusionOk="0" h="3325" w="2851">
                  <a:moveTo>
                    <a:pt x="366" y="1"/>
                  </a:moveTo>
                  <a:cubicBezTo>
                    <a:pt x="204" y="1"/>
                    <a:pt x="63" y="93"/>
                    <a:pt x="27" y="260"/>
                  </a:cubicBezTo>
                  <a:cubicBezTo>
                    <a:pt x="0" y="447"/>
                    <a:pt x="94" y="608"/>
                    <a:pt x="281" y="661"/>
                  </a:cubicBezTo>
                  <a:cubicBezTo>
                    <a:pt x="1673" y="996"/>
                    <a:pt x="2021" y="1183"/>
                    <a:pt x="2101" y="1277"/>
                  </a:cubicBezTo>
                  <a:cubicBezTo>
                    <a:pt x="2074" y="1384"/>
                    <a:pt x="1847" y="1611"/>
                    <a:pt x="1686" y="1785"/>
                  </a:cubicBezTo>
                  <a:cubicBezTo>
                    <a:pt x="1432" y="2053"/>
                    <a:pt x="1111" y="2374"/>
                    <a:pt x="830" y="2802"/>
                  </a:cubicBezTo>
                  <a:cubicBezTo>
                    <a:pt x="736" y="2949"/>
                    <a:pt x="763" y="3177"/>
                    <a:pt x="910" y="3271"/>
                  </a:cubicBezTo>
                  <a:cubicBezTo>
                    <a:pt x="964" y="3311"/>
                    <a:pt x="1031" y="3324"/>
                    <a:pt x="1098" y="3324"/>
                  </a:cubicBezTo>
                  <a:cubicBezTo>
                    <a:pt x="1218" y="3324"/>
                    <a:pt x="1312" y="3271"/>
                    <a:pt x="1365" y="3190"/>
                  </a:cubicBezTo>
                  <a:cubicBezTo>
                    <a:pt x="1619" y="2802"/>
                    <a:pt x="1901" y="2521"/>
                    <a:pt x="2155" y="2254"/>
                  </a:cubicBezTo>
                  <a:cubicBezTo>
                    <a:pt x="2556" y="1839"/>
                    <a:pt x="2851" y="1504"/>
                    <a:pt x="2744" y="1103"/>
                  </a:cubicBezTo>
                  <a:cubicBezTo>
                    <a:pt x="2623" y="661"/>
                    <a:pt x="2074" y="393"/>
                    <a:pt x="429" y="5"/>
                  </a:cubicBezTo>
                  <a:cubicBezTo>
                    <a:pt x="407" y="2"/>
                    <a:pt x="387" y="1"/>
                    <a:pt x="366"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56"/>
            <p:cNvSpPr/>
            <p:nvPr/>
          </p:nvSpPr>
          <p:spPr>
            <a:xfrm>
              <a:off x="4693850" y="2421675"/>
              <a:ext cx="427900" cy="415425"/>
            </a:xfrm>
            <a:custGeom>
              <a:rect b="b" l="l" r="r" t="t"/>
              <a:pathLst>
                <a:path extrusionOk="0" h="16617" w="17116">
                  <a:moveTo>
                    <a:pt x="10413" y="1"/>
                  </a:moveTo>
                  <a:cubicBezTo>
                    <a:pt x="8414" y="1"/>
                    <a:pt x="4932" y="470"/>
                    <a:pt x="2610" y="3396"/>
                  </a:cubicBezTo>
                  <a:cubicBezTo>
                    <a:pt x="602" y="5912"/>
                    <a:pt x="0" y="9029"/>
                    <a:pt x="964" y="11732"/>
                  </a:cubicBezTo>
                  <a:cubicBezTo>
                    <a:pt x="1820" y="14101"/>
                    <a:pt x="3800" y="15774"/>
                    <a:pt x="6383" y="16309"/>
                  </a:cubicBezTo>
                  <a:cubicBezTo>
                    <a:pt x="7373" y="16510"/>
                    <a:pt x="8297" y="16617"/>
                    <a:pt x="9153" y="16617"/>
                  </a:cubicBezTo>
                  <a:cubicBezTo>
                    <a:pt x="11040" y="16617"/>
                    <a:pt x="12646" y="16108"/>
                    <a:pt x="13917" y="15172"/>
                  </a:cubicBezTo>
                  <a:cubicBezTo>
                    <a:pt x="15683" y="13833"/>
                    <a:pt x="16781" y="11599"/>
                    <a:pt x="16955" y="8882"/>
                  </a:cubicBezTo>
                  <a:cubicBezTo>
                    <a:pt x="17115" y="6648"/>
                    <a:pt x="16526" y="4734"/>
                    <a:pt x="15268" y="3369"/>
                  </a:cubicBezTo>
                  <a:cubicBezTo>
                    <a:pt x="13984" y="1964"/>
                    <a:pt x="12003" y="1201"/>
                    <a:pt x="9581" y="1188"/>
                  </a:cubicBezTo>
                  <a:cubicBezTo>
                    <a:pt x="9394" y="1188"/>
                    <a:pt x="9247" y="1348"/>
                    <a:pt x="9247" y="1522"/>
                  </a:cubicBezTo>
                  <a:cubicBezTo>
                    <a:pt x="9247" y="1710"/>
                    <a:pt x="9394" y="1857"/>
                    <a:pt x="9581" y="1857"/>
                  </a:cubicBezTo>
                  <a:cubicBezTo>
                    <a:pt x="11829" y="1884"/>
                    <a:pt x="13609" y="2566"/>
                    <a:pt x="14787" y="3811"/>
                  </a:cubicBezTo>
                  <a:cubicBezTo>
                    <a:pt x="15924" y="5055"/>
                    <a:pt x="16459" y="6781"/>
                    <a:pt x="16312" y="8829"/>
                  </a:cubicBezTo>
                  <a:cubicBezTo>
                    <a:pt x="16125" y="11358"/>
                    <a:pt x="15148" y="13419"/>
                    <a:pt x="13529" y="14636"/>
                  </a:cubicBezTo>
                  <a:cubicBezTo>
                    <a:pt x="12354" y="15529"/>
                    <a:pt x="10888" y="15975"/>
                    <a:pt x="9156" y="15975"/>
                  </a:cubicBezTo>
                  <a:cubicBezTo>
                    <a:pt x="8343" y="15975"/>
                    <a:pt x="7471" y="15877"/>
                    <a:pt x="6544" y="15680"/>
                  </a:cubicBezTo>
                  <a:cubicBezTo>
                    <a:pt x="4175" y="15172"/>
                    <a:pt x="2369" y="13646"/>
                    <a:pt x="1606" y="11505"/>
                  </a:cubicBezTo>
                  <a:cubicBezTo>
                    <a:pt x="696" y="9029"/>
                    <a:pt x="1271" y="6152"/>
                    <a:pt x="3131" y="3811"/>
                  </a:cubicBezTo>
                  <a:cubicBezTo>
                    <a:pt x="5269" y="1109"/>
                    <a:pt x="8591" y="685"/>
                    <a:pt x="10454" y="685"/>
                  </a:cubicBezTo>
                  <a:cubicBezTo>
                    <a:pt x="11285" y="685"/>
                    <a:pt x="11826" y="769"/>
                    <a:pt x="11843" y="773"/>
                  </a:cubicBezTo>
                  <a:cubicBezTo>
                    <a:pt x="11852" y="774"/>
                    <a:pt x="11860" y="774"/>
                    <a:pt x="11869" y="774"/>
                  </a:cubicBezTo>
                  <a:cubicBezTo>
                    <a:pt x="12034" y="774"/>
                    <a:pt x="12192" y="657"/>
                    <a:pt x="12217" y="492"/>
                  </a:cubicBezTo>
                  <a:cubicBezTo>
                    <a:pt x="12258" y="305"/>
                    <a:pt x="12137" y="131"/>
                    <a:pt x="11963" y="104"/>
                  </a:cubicBezTo>
                  <a:cubicBezTo>
                    <a:pt x="11885" y="92"/>
                    <a:pt x="11293" y="1"/>
                    <a:pt x="1041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56"/>
            <p:cNvSpPr/>
            <p:nvPr/>
          </p:nvSpPr>
          <p:spPr>
            <a:xfrm>
              <a:off x="3964875" y="2709925"/>
              <a:ext cx="427900" cy="415225"/>
            </a:xfrm>
            <a:custGeom>
              <a:rect b="b" l="l" r="r" t="t"/>
              <a:pathLst>
                <a:path extrusionOk="0" h="16609" w="17116">
                  <a:moveTo>
                    <a:pt x="10442" y="1"/>
                  </a:moveTo>
                  <a:cubicBezTo>
                    <a:pt x="8449" y="1"/>
                    <a:pt x="4943" y="461"/>
                    <a:pt x="2610" y="3401"/>
                  </a:cubicBezTo>
                  <a:cubicBezTo>
                    <a:pt x="603" y="5903"/>
                    <a:pt x="1" y="9034"/>
                    <a:pt x="978" y="11724"/>
                  </a:cubicBezTo>
                  <a:cubicBezTo>
                    <a:pt x="1821" y="14106"/>
                    <a:pt x="3801" y="15779"/>
                    <a:pt x="6397" y="16314"/>
                  </a:cubicBezTo>
                  <a:cubicBezTo>
                    <a:pt x="7374" y="16515"/>
                    <a:pt x="8297" y="16608"/>
                    <a:pt x="9154" y="16608"/>
                  </a:cubicBezTo>
                  <a:cubicBezTo>
                    <a:pt x="11027" y="16608"/>
                    <a:pt x="12633" y="16126"/>
                    <a:pt x="13918" y="15176"/>
                  </a:cubicBezTo>
                  <a:cubicBezTo>
                    <a:pt x="15684" y="13838"/>
                    <a:pt x="16781" y="11590"/>
                    <a:pt x="16955" y="8887"/>
                  </a:cubicBezTo>
                  <a:cubicBezTo>
                    <a:pt x="17116" y="6639"/>
                    <a:pt x="16527" y="4739"/>
                    <a:pt x="15269" y="3361"/>
                  </a:cubicBezTo>
                  <a:cubicBezTo>
                    <a:pt x="13984" y="1955"/>
                    <a:pt x="12004" y="1206"/>
                    <a:pt x="9582" y="1193"/>
                  </a:cubicBezTo>
                  <a:cubicBezTo>
                    <a:pt x="9395" y="1193"/>
                    <a:pt x="9247" y="1340"/>
                    <a:pt x="9247" y="1527"/>
                  </a:cubicBezTo>
                  <a:cubicBezTo>
                    <a:pt x="9247" y="1701"/>
                    <a:pt x="9395" y="1862"/>
                    <a:pt x="9582" y="1862"/>
                  </a:cubicBezTo>
                  <a:cubicBezTo>
                    <a:pt x="11830" y="1875"/>
                    <a:pt x="13610" y="2558"/>
                    <a:pt x="14787" y="3815"/>
                  </a:cubicBezTo>
                  <a:cubicBezTo>
                    <a:pt x="15925" y="5047"/>
                    <a:pt x="16460" y="6773"/>
                    <a:pt x="16313" y="8834"/>
                  </a:cubicBezTo>
                  <a:cubicBezTo>
                    <a:pt x="16125" y="11363"/>
                    <a:pt x="15162" y="13410"/>
                    <a:pt x="13529" y="14641"/>
                  </a:cubicBezTo>
                  <a:cubicBezTo>
                    <a:pt x="12365" y="15524"/>
                    <a:pt x="10897" y="15967"/>
                    <a:pt x="9165" y="15967"/>
                  </a:cubicBezTo>
                  <a:cubicBezTo>
                    <a:pt x="8349" y="15967"/>
                    <a:pt x="7474" y="15869"/>
                    <a:pt x="6544" y="15671"/>
                  </a:cubicBezTo>
                  <a:cubicBezTo>
                    <a:pt x="4189" y="15176"/>
                    <a:pt x="2383" y="13651"/>
                    <a:pt x="1606" y="11510"/>
                  </a:cubicBezTo>
                  <a:cubicBezTo>
                    <a:pt x="710" y="9034"/>
                    <a:pt x="1272" y="6157"/>
                    <a:pt x="3132" y="3815"/>
                  </a:cubicBezTo>
                  <a:cubicBezTo>
                    <a:pt x="5272" y="1101"/>
                    <a:pt x="8598" y="676"/>
                    <a:pt x="10460" y="676"/>
                  </a:cubicBezTo>
                  <a:cubicBezTo>
                    <a:pt x="11288" y="676"/>
                    <a:pt x="11827" y="760"/>
                    <a:pt x="11843" y="765"/>
                  </a:cubicBezTo>
                  <a:cubicBezTo>
                    <a:pt x="11861" y="767"/>
                    <a:pt x="11878" y="768"/>
                    <a:pt x="11895" y="768"/>
                  </a:cubicBezTo>
                  <a:cubicBezTo>
                    <a:pt x="12060" y="768"/>
                    <a:pt x="12195" y="653"/>
                    <a:pt x="12231" y="484"/>
                  </a:cubicBezTo>
                  <a:cubicBezTo>
                    <a:pt x="12258" y="296"/>
                    <a:pt x="12151" y="136"/>
                    <a:pt x="11964" y="95"/>
                  </a:cubicBezTo>
                  <a:cubicBezTo>
                    <a:pt x="11887" y="87"/>
                    <a:pt x="11307" y="1"/>
                    <a:pt x="1044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56"/>
            <p:cNvSpPr/>
            <p:nvPr/>
          </p:nvSpPr>
          <p:spPr>
            <a:xfrm>
              <a:off x="4819625" y="2553400"/>
              <a:ext cx="229525" cy="176650"/>
            </a:xfrm>
            <a:custGeom>
              <a:rect b="b" l="l" r="r" t="t"/>
              <a:pathLst>
                <a:path extrusionOk="0" h="7066" w="9181">
                  <a:moveTo>
                    <a:pt x="8819" y="1"/>
                  </a:moveTo>
                  <a:cubicBezTo>
                    <a:pt x="8762" y="1"/>
                    <a:pt x="8702" y="14"/>
                    <a:pt x="8645" y="40"/>
                  </a:cubicBezTo>
                  <a:cubicBezTo>
                    <a:pt x="7601" y="629"/>
                    <a:pt x="4095" y="4911"/>
                    <a:pt x="3052" y="6209"/>
                  </a:cubicBezTo>
                  <a:lnTo>
                    <a:pt x="616" y="3319"/>
                  </a:lnTo>
                  <a:cubicBezTo>
                    <a:pt x="557" y="3245"/>
                    <a:pt x="460" y="3207"/>
                    <a:pt x="363" y="3207"/>
                  </a:cubicBezTo>
                  <a:cubicBezTo>
                    <a:pt x="285" y="3207"/>
                    <a:pt x="207" y="3231"/>
                    <a:pt x="148" y="3279"/>
                  </a:cubicBezTo>
                  <a:cubicBezTo>
                    <a:pt x="14" y="3399"/>
                    <a:pt x="1" y="3613"/>
                    <a:pt x="121" y="3747"/>
                  </a:cubicBezTo>
                  <a:lnTo>
                    <a:pt x="2811" y="6945"/>
                  </a:lnTo>
                  <a:cubicBezTo>
                    <a:pt x="2864" y="7012"/>
                    <a:pt x="2958" y="7066"/>
                    <a:pt x="3065" y="7066"/>
                  </a:cubicBezTo>
                  <a:cubicBezTo>
                    <a:pt x="3172" y="7066"/>
                    <a:pt x="3266" y="7012"/>
                    <a:pt x="3292" y="6945"/>
                  </a:cubicBezTo>
                  <a:cubicBezTo>
                    <a:pt x="4564" y="5353"/>
                    <a:pt x="8070" y="1124"/>
                    <a:pt x="8966" y="629"/>
                  </a:cubicBezTo>
                  <a:cubicBezTo>
                    <a:pt x="9140" y="536"/>
                    <a:pt x="9180" y="335"/>
                    <a:pt x="9100" y="174"/>
                  </a:cubicBezTo>
                  <a:cubicBezTo>
                    <a:pt x="9046" y="57"/>
                    <a:pt x="8938" y="1"/>
                    <a:pt x="8819"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56"/>
            <p:cNvSpPr/>
            <p:nvPr/>
          </p:nvSpPr>
          <p:spPr>
            <a:xfrm>
              <a:off x="4090325" y="2798775"/>
              <a:ext cx="147225" cy="155425"/>
            </a:xfrm>
            <a:custGeom>
              <a:rect b="b" l="l" r="r" t="t"/>
              <a:pathLst>
                <a:path extrusionOk="0" h="6217" w="5889">
                  <a:moveTo>
                    <a:pt x="3065" y="676"/>
                  </a:moveTo>
                  <a:cubicBezTo>
                    <a:pt x="3186" y="690"/>
                    <a:pt x="3386" y="770"/>
                    <a:pt x="3520" y="837"/>
                  </a:cubicBezTo>
                  <a:cubicBezTo>
                    <a:pt x="3533" y="837"/>
                    <a:pt x="3533" y="864"/>
                    <a:pt x="3547" y="864"/>
                  </a:cubicBezTo>
                  <a:lnTo>
                    <a:pt x="3600" y="904"/>
                  </a:lnTo>
                  <a:cubicBezTo>
                    <a:pt x="3922" y="1158"/>
                    <a:pt x="4149" y="1305"/>
                    <a:pt x="4323" y="1426"/>
                  </a:cubicBezTo>
                  <a:cubicBezTo>
                    <a:pt x="4537" y="1573"/>
                    <a:pt x="4631" y="1640"/>
                    <a:pt x="4698" y="1747"/>
                  </a:cubicBezTo>
                  <a:cubicBezTo>
                    <a:pt x="4898" y="2028"/>
                    <a:pt x="5153" y="2469"/>
                    <a:pt x="5166" y="2965"/>
                  </a:cubicBezTo>
                  <a:cubicBezTo>
                    <a:pt x="5206" y="3593"/>
                    <a:pt x="4912" y="4263"/>
                    <a:pt x="4430" y="4771"/>
                  </a:cubicBezTo>
                  <a:cubicBezTo>
                    <a:pt x="3975" y="5266"/>
                    <a:pt x="3400" y="5534"/>
                    <a:pt x="2851" y="5534"/>
                  </a:cubicBezTo>
                  <a:cubicBezTo>
                    <a:pt x="2530" y="5534"/>
                    <a:pt x="2209" y="5427"/>
                    <a:pt x="1821" y="5199"/>
                  </a:cubicBezTo>
                  <a:cubicBezTo>
                    <a:pt x="1419" y="4958"/>
                    <a:pt x="924" y="4423"/>
                    <a:pt x="857" y="4035"/>
                  </a:cubicBezTo>
                  <a:cubicBezTo>
                    <a:pt x="683" y="3165"/>
                    <a:pt x="978" y="2188"/>
                    <a:pt x="1540" y="1613"/>
                  </a:cubicBezTo>
                  <a:cubicBezTo>
                    <a:pt x="1847" y="1332"/>
                    <a:pt x="2516" y="676"/>
                    <a:pt x="2985" y="676"/>
                  </a:cubicBezTo>
                  <a:close/>
                  <a:moveTo>
                    <a:pt x="3001" y="0"/>
                  </a:moveTo>
                  <a:cubicBezTo>
                    <a:pt x="2251" y="0"/>
                    <a:pt x="1500" y="729"/>
                    <a:pt x="1085" y="1145"/>
                  </a:cubicBezTo>
                  <a:cubicBezTo>
                    <a:pt x="349" y="1867"/>
                    <a:pt x="1" y="3085"/>
                    <a:pt x="215" y="4169"/>
                  </a:cubicBezTo>
                  <a:cubicBezTo>
                    <a:pt x="349" y="4865"/>
                    <a:pt x="1071" y="5534"/>
                    <a:pt x="1486" y="5775"/>
                  </a:cubicBezTo>
                  <a:cubicBezTo>
                    <a:pt x="1995" y="6082"/>
                    <a:pt x="2409" y="6216"/>
                    <a:pt x="2864" y="6216"/>
                  </a:cubicBezTo>
                  <a:cubicBezTo>
                    <a:pt x="3600" y="6216"/>
                    <a:pt x="4350" y="5868"/>
                    <a:pt x="4939" y="5239"/>
                  </a:cubicBezTo>
                  <a:cubicBezTo>
                    <a:pt x="5554" y="4597"/>
                    <a:pt x="5889" y="3741"/>
                    <a:pt x="5862" y="2938"/>
                  </a:cubicBezTo>
                  <a:cubicBezTo>
                    <a:pt x="5822" y="2269"/>
                    <a:pt x="5527" y="1720"/>
                    <a:pt x="5273" y="1359"/>
                  </a:cubicBezTo>
                  <a:cubicBezTo>
                    <a:pt x="5139" y="1158"/>
                    <a:pt x="4952" y="1051"/>
                    <a:pt x="4724" y="877"/>
                  </a:cubicBezTo>
                  <a:cubicBezTo>
                    <a:pt x="4564" y="783"/>
                    <a:pt x="4390" y="663"/>
                    <a:pt x="4149" y="476"/>
                  </a:cubicBezTo>
                  <a:cubicBezTo>
                    <a:pt x="4082" y="315"/>
                    <a:pt x="3908" y="275"/>
                    <a:pt x="3868" y="261"/>
                  </a:cubicBezTo>
                  <a:lnTo>
                    <a:pt x="3855" y="261"/>
                  </a:lnTo>
                  <a:cubicBezTo>
                    <a:pt x="3694" y="181"/>
                    <a:pt x="3426" y="74"/>
                    <a:pt x="3212" y="21"/>
                  </a:cubicBezTo>
                  <a:cubicBezTo>
                    <a:pt x="3142" y="7"/>
                    <a:pt x="3071" y="0"/>
                    <a:pt x="300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56"/>
            <p:cNvSpPr/>
            <p:nvPr/>
          </p:nvSpPr>
          <p:spPr>
            <a:xfrm>
              <a:off x="4022075" y="2954075"/>
              <a:ext cx="264325" cy="138950"/>
            </a:xfrm>
            <a:custGeom>
              <a:rect b="b" l="l" r="r" t="t"/>
              <a:pathLst>
                <a:path extrusionOk="0" h="5558" w="10573">
                  <a:moveTo>
                    <a:pt x="5602" y="1"/>
                  </a:moveTo>
                  <a:cubicBezTo>
                    <a:pt x="5115" y="1"/>
                    <a:pt x="4626" y="91"/>
                    <a:pt x="4082" y="285"/>
                  </a:cubicBezTo>
                  <a:cubicBezTo>
                    <a:pt x="3253" y="566"/>
                    <a:pt x="2664" y="1115"/>
                    <a:pt x="2075" y="1704"/>
                  </a:cubicBezTo>
                  <a:cubicBezTo>
                    <a:pt x="1152" y="2627"/>
                    <a:pt x="509" y="3497"/>
                    <a:pt x="81" y="4353"/>
                  </a:cubicBezTo>
                  <a:cubicBezTo>
                    <a:pt x="1" y="4514"/>
                    <a:pt x="68" y="4715"/>
                    <a:pt x="242" y="4795"/>
                  </a:cubicBezTo>
                  <a:cubicBezTo>
                    <a:pt x="291" y="4824"/>
                    <a:pt x="344" y="4837"/>
                    <a:pt x="397" y="4837"/>
                  </a:cubicBezTo>
                  <a:cubicBezTo>
                    <a:pt x="514" y="4837"/>
                    <a:pt x="628" y="4768"/>
                    <a:pt x="683" y="4648"/>
                  </a:cubicBezTo>
                  <a:cubicBezTo>
                    <a:pt x="1071" y="3871"/>
                    <a:pt x="1687" y="3042"/>
                    <a:pt x="2570" y="2172"/>
                  </a:cubicBezTo>
                  <a:cubicBezTo>
                    <a:pt x="3105" y="1637"/>
                    <a:pt x="3614" y="1155"/>
                    <a:pt x="4323" y="901"/>
                  </a:cubicBezTo>
                  <a:cubicBezTo>
                    <a:pt x="4802" y="733"/>
                    <a:pt x="5219" y="646"/>
                    <a:pt x="5643" y="646"/>
                  </a:cubicBezTo>
                  <a:cubicBezTo>
                    <a:pt x="5929" y="646"/>
                    <a:pt x="6218" y="686"/>
                    <a:pt x="6531" y="767"/>
                  </a:cubicBezTo>
                  <a:cubicBezTo>
                    <a:pt x="7200" y="941"/>
                    <a:pt x="7735" y="1142"/>
                    <a:pt x="8217" y="1543"/>
                  </a:cubicBezTo>
                  <a:cubicBezTo>
                    <a:pt x="8686" y="1945"/>
                    <a:pt x="8953" y="2386"/>
                    <a:pt x="9207" y="2962"/>
                  </a:cubicBezTo>
                  <a:lnTo>
                    <a:pt x="9234" y="3042"/>
                  </a:lnTo>
                  <a:cubicBezTo>
                    <a:pt x="9529" y="3698"/>
                    <a:pt x="9863" y="4434"/>
                    <a:pt x="9903" y="5129"/>
                  </a:cubicBezTo>
                  <a:lnTo>
                    <a:pt x="9903" y="5250"/>
                  </a:lnTo>
                  <a:cubicBezTo>
                    <a:pt x="9930" y="5424"/>
                    <a:pt x="10077" y="5558"/>
                    <a:pt x="10238" y="5558"/>
                  </a:cubicBezTo>
                  <a:lnTo>
                    <a:pt x="10278" y="5558"/>
                  </a:lnTo>
                  <a:cubicBezTo>
                    <a:pt x="10452" y="5531"/>
                    <a:pt x="10572" y="5384"/>
                    <a:pt x="10572" y="5223"/>
                  </a:cubicBezTo>
                  <a:lnTo>
                    <a:pt x="10572" y="5169"/>
                  </a:lnTo>
                  <a:cubicBezTo>
                    <a:pt x="10532" y="4326"/>
                    <a:pt x="10158" y="3510"/>
                    <a:pt x="9836" y="2788"/>
                  </a:cubicBezTo>
                  <a:lnTo>
                    <a:pt x="9810" y="2707"/>
                  </a:lnTo>
                  <a:cubicBezTo>
                    <a:pt x="9542" y="2145"/>
                    <a:pt x="9234" y="1557"/>
                    <a:pt x="8632" y="1048"/>
                  </a:cubicBezTo>
                  <a:cubicBezTo>
                    <a:pt x="8070" y="553"/>
                    <a:pt x="7428" y="339"/>
                    <a:pt x="6678" y="138"/>
                  </a:cubicBezTo>
                  <a:cubicBezTo>
                    <a:pt x="6307" y="48"/>
                    <a:pt x="5955" y="1"/>
                    <a:pt x="560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56"/>
            <p:cNvSpPr/>
            <p:nvPr/>
          </p:nvSpPr>
          <p:spPr>
            <a:xfrm>
              <a:off x="4097025" y="2809975"/>
              <a:ext cx="94025" cy="65275"/>
            </a:xfrm>
            <a:custGeom>
              <a:rect b="b" l="l" r="r" t="t"/>
              <a:pathLst>
                <a:path extrusionOk="0" h="2611" w="3761">
                  <a:moveTo>
                    <a:pt x="3234" y="0"/>
                  </a:moveTo>
                  <a:cubicBezTo>
                    <a:pt x="3084" y="0"/>
                    <a:pt x="2951" y="98"/>
                    <a:pt x="2918" y="242"/>
                  </a:cubicBezTo>
                  <a:cubicBezTo>
                    <a:pt x="2877" y="362"/>
                    <a:pt x="2918" y="483"/>
                    <a:pt x="2998" y="563"/>
                  </a:cubicBezTo>
                  <a:cubicBezTo>
                    <a:pt x="2931" y="978"/>
                    <a:pt x="2516" y="1486"/>
                    <a:pt x="2182" y="1700"/>
                  </a:cubicBezTo>
                  <a:cubicBezTo>
                    <a:pt x="1951" y="1844"/>
                    <a:pt x="1576" y="1961"/>
                    <a:pt x="1259" y="1961"/>
                  </a:cubicBezTo>
                  <a:cubicBezTo>
                    <a:pt x="1134" y="1961"/>
                    <a:pt x="1018" y="1943"/>
                    <a:pt x="924" y="1901"/>
                  </a:cubicBezTo>
                  <a:cubicBezTo>
                    <a:pt x="790" y="1847"/>
                    <a:pt x="723" y="1754"/>
                    <a:pt x="683" y="1607"/>
                  </a:cubicBezTo>
                  <a:cubicBezTo>
                    <a:pt x="660" y="1444"/>
                    <a:pt x="525" y="1331"/>
                    <a:pt x="376" y="1331"/>
                  </a:cubicBezTo>
                  <a:cubicBezTo>
                    <a:pt x="353" y="1331"/>
                    <a:pt x="331" y="1334"/>
                    <a:pt x="308" y="1339"/>
                  </a:cubicBezTo>
                  <a:cubicBezTo>
                    <a:pt x="121" y="1366"/>
                    <a:pt x="0" y="1540"/>
                    <a:pt x="41" y="1714"/>
                  </a:cubicBezTo>
                  <a:cubicBezTo>
                    <a:pt x="121" y="2088"/>
                    <a:pt x="335" y="2356"/>
                    <a:pt x="669" y="2503"/>
                  </a:cubicBezTo>
                  <a:cubicBezTo>
                    <a:pt x="857" y="2570"/>
                    <a:pt x="1058" y="2610"/>
                    <a:pt x="1272" y="2610"/>
                  </a:cubicBezTo>
                  <a:cubicBezTo>
                    <a:pt x="1740" y="2610"/>
                    <a:pt x="2222" y="2450"/>
                    <a:pt x="2556" y="2276"/>
                  </a:cubicBezTo>
                  <a:cubicBezTo>
                    <a:pt x="3078" y="1914"/>
                    <a:pt x="3761" y="1098"/>
                    <a:pt x="3667" y="335"/>
                  </a:cubicBezTo>
                  <a:cubicBezTo>
                    <a:pt x="3640" y="202"/>
                    <a:pt x="3560" y="81"/>
                    <a:pt x="3426" y="41"/>
                  </a:cubicBezTo>
                  <a:lnTo>
                    <a:pt x="3332" y="14"/>
                  </a:lnTo>
                  <a:cubicBezTo>
                    <a:pt x="3299" y="5"/>
                    <a:pt x="3267" y="0"/>
                    <a:pt x="3234"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56"/>
            <p:cNvSpPr/>
            <p:nvPr/>
          </p:nvSpPr>
          <p:spPr>
            <a:xfrm>
              <a:off x="4176975" y="2873375"/>
              <a:ext cx="20775" cy="19275"/>
            </a:xfrm>
            <a:custGeom>
              <a:rect b="b" l="l" r="r" t="t"/>
              <a:pathLst>
                <a:path extrusionOk="0" h="771" w="831">
                  <a:moveTo>
                    <a:pt x="369" y="1"/>
                  </a:moveTo>
                  <a:cubicBezTo>
                    <a:pt x="285" y="1"/>
                    <a:pt x="201" y="34"/>
                    <a:pt x="134" y="101"/>
                  </a:cubicBezTo>
                  <a:cubicBezTo>
                    <a:pt x="1" y="235"/>
                    <a:pt x="1" y="436"/>
                    <a:pt x="134" y="569"/>
                  </a:cubicBezTo>
                  <a:lnTo>
                    <a:pt x="228" y="676"/>
                  </a:lnTo>
                  <a:cubicBezTo>
                    <a:pt x="295" y="743"/>
                    <a:pt x="389" y="770"/>
                    <a:pt x="469" y="770"/>
                  </a:cubicBezTo>
                  <a:cubicBezTo>
                    <a:pt x="549" y="770"/>
                    <a:pt x="630" y="743"/>
                    <a:pt x="696" y="676"/>
                  </a:cubicBezTo>
                  <a:cubicBezTo>
                    <a:pt x="830" y="543"/>
                    <a:pt x="830" y="342"/>
                    <a:pt x="696" y="208"/>
                  </a:cubicBezTo>
                  <a:lnTo>
                    <a:pt x="603" y="101"/>
                  </a:lnTo>
                  <a:cubicBezTo>
                    <a:pt x="536" y="34"/>
                    <a:pt x="452" y="1"/>
                    <a:pt x="369"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56"/>
            <p:cNvSpPr/>
            <p:nvPr/>
          </p:nvSpPr>
          <p:spPr>
            <a:xfrm>
              <a:off x="4119775" y="2814100"/>
              <a:ext cx="29450" cy="53450"/>
            </a:xfrm>
            <a:custGeom>
              <a:rect b="b" l="l" r="r" t="t"/>
              <a:pathLst>
                <a:path extrusionOk="0" h="2138" w="1178">
                  <a:moveTo>
                    <a:pt x="623" y="1"/>
                  </a:moveTo>
                  <a:cubicBezTo>
                    <a:pt x="580" y="1"/>
                    <a:pt x="536" y="8"/>
                    <a:pt x="495" y="23"/>
                  </a:cubicBezTo>
                  <a:cubicBezTo>
                    <a:pt x="402" y="63"/>
                    <a:pt x="308" y="170"/>
                    <a:pt x="295" y="277"/>
                  </a:cubicBezTo>
                  <a:cubicBezTo>
                    <a:pt x="268" y="478"/>
                    <a:pt x="241" y="625"/>
                    <a:pt x="241" y="773"/>
                  </a:cubicBezTo>
                  <a:lnTo>
                    <a:pt x="241" y="786"/>
                  </a:lnTo>
                  <a:cubicBezTo>
                    <a:pt x="94" y="1134"/>
                    <a:pt x="0" y="1442"/>
                    <a:pt x="40" y="1843"/>
                  </a:cubicBezTo>
                  <a:cubicBezTo>
                    <a:pt x="67" y="1990"/>
                    <a:pt x="161" y="2111"/>
                    <a:pt x="308" y="2137"/>
                  </a:cubicBezTo>
                  <a:lnTo>
                    <a:pt x="362" y="2137"/>
                  </a:lnTo>
                  <a:cubicBezTo>
                    <a:pt x="482" y="2137"/>
                    <a:pt x="603" y="2057"/>
                    <a:pt x="683" y="1950"/>
                  </a:cubicBezTo>
                  <a:cubicBezTo>
                    <a:pt x="897" y="1495"/>
                    <a:pt x="910" y="1228"/>
                    <a:pt x="910" y="933"/>
                  </a:cubicBezTo>
                  <a:cubicBezTo>
                    <a:pt x="1004" y="746"/>
                    <a:pt x="1178" y="318"/>
                    <a:pt x="817" y="63"/>
                  </a:cubicBezTo>
                  <a:cubicBezTo>
                    <a:pt x="766" y="22"/>
                    <a:pt x="695" y="1"/>
                    <a:pt x="62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56"/>
            <p:cNvSpPr/>
            <p:nvPr/>
          </p:nvSpPr>
          <p:spPr>
            <a:xfrm>
              <a:off x="4144200" y="2813775"/>
              <a:ext cx="30125" cy="50425"/>
            </a:xfrm>
            <a:custGeom>
              <a:rect b="b" l="l" r="r" t="t"/>
              <a:pathLst>
                <a:path extrusionOk="0" h="2017" w="1205">
                  <a:moveTo>
                    <a:pt x="837" y="0"/>
                  </a:moveTo>
                  <a:cubicBezTo>
                    <a:pt x="740" y="0"/>
                    <a:pt x="645" y="45"/>
                    <a:pt x="576" y="130"/>
                  </a:cubicBezTo>
                  <a:cubicBezTo>
                    <a:pt x="295" y="518"/>
                    <a:pt x="54" y="1267"/>
                    <a:pt x="27" y="1655"/>
                  </a:cubicBezTo>
                  <a:cubicBezTo>
                    <a:pt x="0" y="1829"/>
                    <a:pt x="134" y="2003"/>
                    <a:pt x="321" y="2017"/>
                  </a:cubicBezTo>
                  <a:lnTo>
                    <a:pt x="361" y="2017"/>
                  </a:lnTo>
                  <a:cubicBezTo>
                    <a:pt x="522" y="2017"/>
                    <a:pt x="669" y="1896"/>
                    <a:pt x="669" y="1722"/>
                  </a:cubicBezTo>
                  <a:cubicBezTo>
                    <a:pt x="709" y="1401"/>
                    <a:pt x="910" y="786"/>
                    <a:pt x="1084" y="545"/>
                  </a:cubicBezTo>
                  <a:cubicBezTo>
                    <a:pt x="1205" y="397"/>
                    <a:pt x="1191" y="197"/>
                    <a:pt x="1044" y="76"/>
                  </a:cubicBezTo>
                  <a:cubicBezTo>
                    <a:pt x="981" y="25"/>
                    <a:pt x="909" y="0"/>
                    <a:pt x="837"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56"/>
            <p:cNvSpPr/>
            <p:nvPr/>
          </p:nvSpPr>
          <p:spPr>
            <a:xfrm>
              <a:off x="4028100" y="2963800"/>
              <a:ext cx="137200" cy="110825"/>
            </a:xfrm>
            <a:custGeom>
              <a:rect b="b" l="l" r="r" t="t"/>
              <a:pathLst>
                <a:path extrusionOk="0" h="4433" w="5488">
                  <a:moveTo>
                    <a:pt x="5112" y="0"/>
                  </a:moveTo>
                  <a:cubicBezTo>
                    <a:pt x="5077" y="0"/>
                    <a:pt x="5041" y="6"/>
                    <a:pt x="5005" y="17"/>
                  </a:cubicBezTo>
                  <a:cubicBezTo>
                    <a:pt x="4898" y="43"/>
                    <a:pt x="4832" y="110"/>
                    <a:pt x="4805" y="191"/>
                  </a:cubicBezTo>
                  <a:cubicBezTo>
                    <a:pt x="4778" y="191"/>
                    <a:pt x="4778" y="217"/>
                    <a:pt x="4765" y="217"/>
                  </a:cubicBezTo>
                  <a:cubicBezTo>
                    <a:pt x="4684" y="258"/>
                    <a:pt x="4577" y="311"/>
                    <a:pt x="4484" y="391"/>
                  </a:cubicBezTo>
                  <a:cubicBezTo>
                    <a:pt x="4270" y="552"/>
                    <a:pt x="4082" y="726"/>
                    <a:pt x="3908" y="900"/>
                  </a:cubicBezTo>
                  <a:cubicBezTo>
                    <a:pt x="3707" y="1101"/>
                    <a:pt x="3520" y="1288"/>
                    <a:pt x="3293" y="1449"/>
                  </a:cubicBezTo>
                  <a:cubicBezTo>
                    <a:pt x="2824" y="1796"/>
                    <a:pt x="2343" y="2171"/>
                    <a:pt x="1888" y="2519"/>
                  </a:cubicBezTo>
                  <a:cubicBezTo>
                    <a:pt x="1326" y="2961"/>
                    <a:pt x="750" y="3402"/>
                    <a:pt x="161" y="3830"/>
                  </a:cubicBezTo>
                  <a:cubicBezTo>
                    <a:pt x="28" y="3937"/>
                    <a:pt x="1" y="4152"/>
                    <a:pt x="94" y="4299"/>
                  </a:cubicBezTo>
                  <a:cubicBezTo>
                    <a:pt x="161" y="4379"/>
                    <a:pt x="268" y="4433"/>
                    <a:pt x="362" y="4433"/>
                  </a:cubicBezTo>
                  <a:cubicBezTo>
                    <a:pt x="429" y="4433"/>
                    <a:pt x="523" y="4392"/>
                    <a:pt x="536" y="4379"/>
                  </a:cubicBezTo>
                  <a:cubicBezTo>
                    <a:pt x="1125" y="3951"/>
                    <a:pt x="1700" y="3496"/>
                    <a:pt x="2276" y="3054"/>
                  </a:cubicBezTo>
                  <a:cubicBezTo>
                    <a:pt x="2731" y="2706"/>
                    <a:pt x="3199" y="2345"/>
                    <a:pt x="3667" y="1984"/>
                  </a:cubicBezTo>
                  <a:cubicBezTo>
                    <a:pt x="3935" y="1783"/>
                    <a:pt x="4149" y="1582"/>
                    <a:pt x="4350" y="1382"/>
                  </a:cubicBezTo>
                  <a:cubicBezTo>
                    <a:pt x="4510" y="1221"/>
                    <a:pt x="4684" y="1074"/>
                    <a:pt x="4872" y="913"/>
                  </a:cubicBezTo>
                  <a:cubicBezTo>
                    <a:pt x="4939" y="886"/>
                    <a:pt x="4979" y="846"/>
                    <a:pt x="5072" y="806"/>
                  </a:cubicBezTo>
                  <a:cubicBezTo>
                    <a:pt x="5139" y="766"/>
                    <a:pt x="5220" y="713"/>
                    <a:pt x="5300" y="672"/>
                  </a:cubicBezTo>
                  <a:cubicBezTo>
                    <a:pt x="5434" y="579"/>
                    <a:pt x="5487" y="418"/>
                    <a:pt x="5434" y="284"/>
                  </a:cubicBezTo>
                  <a:lnTo>
                    <a:pt x="5420" y="231"/>
                  </a:lnTo>
                  <a:cubicBezTo>
                    <a:pt x="5378" y="82"/>
                    <a:pt x="5250" y="0"/>
                    <a:pt x="5112"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56"/>
            <p:cNvSpPr/>
            <p:nvPr/>
          </p:nvSpPr>
          <p:spPr>
            <a:xfrm>
              <a:off x="4056550" y="2960575"/>
              <a:ext cx="170625" cy="145500"/>
            </a:xfrm>
            <a:custGeom>
              <a:rect b="b" l="l" r="r" t="t"/>
              <a:pathLst>
                <a:path extrusionOk="0" h="5820" w="6825">
                  <a:moveTo>
                    <a:pt x="5687" y="788"/>
                  </a:moveTo>
                  <a:cubicBezTo>
                    <a:pt x="5701" y="815"/>
                    <a:pt x="5754" y="842"/>
                    <a:pt x="5781" y="882"/>
                  </a:cubicBezTo>
                  <a:cubicBezTo>
                    <a:pt x="5848" y="949"/>
                    <a:pt x="5955" y="1015"/>
                    <a:pt x="6035" y="1096"/>
                  </a:cubicBezTo>
                  <a:cubicBezTo>
                    <a:pt x="5955" y="1163"/>
                    <a:pt x="5888" y="1230"/>
                    <a:pt x="5821" y="1297"/>
                  </a:cubicBezTo>
                  <a:cubicBezTo>
                    <a:pt x="5701" y="1417"/>
                    <a:pt x="5580" y="1511"/>
                    <a:pt x="5473" y="1618"/>
                  </a:cubicBezTo>
                  <a:cubicBezTo>
                    <a:pt x="4670" y="2260"/>
                    <a:pt x="3827" y="2902"/>
                    <a:pt x="3011" y="3518"/>
                  </a:cubicBezTo>
                  <a:lnTo>
                    <a:pt x="2690" y="3759"/>
                  </a:lnTo>
                  <a:cubicBezTo>
                    <a:pt x="2329" y="4040"/>
                    <a:pt x="1954" y="4361"/>
                    <a:pt x="1499" y="4776"/>
                  </a:cubicBezTo>
                  <a:cubicBezTo>
                    <a:pt x="1459" y="4802"/>
                    <a:pt x="1392" y="4856"/>
                    <a:pt x="1325" y="4909"/>
                  </a:cubicBezTo>
                  <a:cubicBezTo>
                    <a:pt x="1271" y="4950"/>
                    <a:pt x="1231" y="4976"/>
                    <a:pt x="1191" y="5017"/>
                  </a:cubicBezTo>
                  <a:cubicBezTo>
                    <a:pt x="1138" y="4963"/>
                    <a:pt x="1084" y="4909"/>
                    <a:pt x="1017" y="4856"/>
                  </a:cubicBezTo>
                  <a:cubicBezTo>
                    <a:pt x="990" y="4829"/>
                    <a:pt x="937" y="4789"/>
                    <a:pt x="897" y="4762"/>
                  </a:cubicBezTo>
                  <a:cubicBezTo>
                    <a:pt x="964" y="4709"/>
                    <a:pt x="1017" y="4642"/>
                    <a:pt x="1138" y="4602"/>
                  </a:cubicBezTo>
                  <a:cubicBezTo>
                    <a:pt x="1218" y="4535"/>
                    <a:pt x="1325" y="4455"/>
                    <a:pt x="1419" y="4388"/>
                  </a:cubicBezTo>
                  <a:cubicBezTo>
                    <a:pt x="1552" y="4294"/>
                    <a:pt x="1686" y="4200"/>
                    <a:pt x="1820" y="4093"/>
                  </a:cubicBezTo>
                  <a:cubicBezTo>
                    <a:pt x="1954" y="3973"/>
                    <a:pt x="2088" y="3839"/>
                    <a:pt x="2208" y="3705"/>
                  </a:cubicBezTo>
                  <a:cubicBezTo>
                    <a:pt x="2288" y="3625"/>
                    <a:pt x="2355" y="3531"/>
                    <a:pt x="2436" y="3464"/>
                  </a:cubicBezTo>
                  <a:cubicBezTo>
                    <a:pt x="2864" y="3063"/>
                    <a:pt x="3332" y="2728"/>
                    <a:pt x="3814" y="2380"/>
                  </a:cubicBezTo>
                  <a:cubicBezTo>
                    <a:pt x="4175" y="2113"/>
                    <a:pt x="4563" y="1845"/>
                    <a:pt x="4911" y="1551"/>
                  </a:cubicBezTo>
                  <a:cubicBezTo>
                    <a:pt x="5045" y="1430"/>
                    <a:pt x="5166" y="1297"/>
                    <a:pt x="5286" y="1176"/>
                  </a:cubicBezTo>
                  <a:cubicBezTo>
                    <a:pt x="5420" y="1042"/>
                    <a:pt x="5554" y="895"/>
                    <a:pt x="5687" y="788"/>
                  </a:cubicBezTo>
                  <a:close/>
                  <a:moveTo>
                    <a:pt x="5647" y="0"/>
                  </a:moveTo>
                  <a:cubicBezTo>
                    <a:pt x="5620" y="0"/>
                    <a:pt x="5594" y="4"/>
                    <a:pt x="5567" y="12"/>
                  </a:cubicBezTo>
                  <a:cubicBezTo>
                    <a:pt x="5487" y="25"/>
                    <a:pt x="5420" y="79"/>
                    <a:pt x="5366" y="146"/>
                  </a:cubicBezTo>
                  <a:cubicBezTo>
                    <a:pt x="5353" y="159"/>
                    <a:pt x="5313" y="172"/>
                    <a:pt x="5299" y="199"/>
                  </a:cubicBezTo>
                  <a:cubicBezTo>
                    <a:pt x="5085" y="346"/>
                    <a:pt x="4898" y="534"/>
                    <a:pt x="4737" y="708"/>
                  </a:cubicBezTo>
                  <a:cubicBezTo>
                    <a:pt x="4630" y="828"/>
                    <a:pt x="4510" y="935"/>
                    <a:pt x="4416" y="1029"/>
                  </a:cubicBezTo>
                  <a:cubicBezTo>
                    <a:pt x="4082" y="1310"/>
                    <a:pt x="3707" y="1578"/>
                    <a:pt x="3359" y="1832"/>
                  </a:cubicBezTo>
                  <a:cubicBezTo>
                    <a:pt x="2877" y="2180"/>
                    <a:pt x="2369" y="2554"/>
                    <a:pt x="1927" y="2983"/>
                  </a:cubicBezTo>
                  <a:lnTo>
                    <a:pt x="1673" y="3237"/>
                  </a:lnTo>
                  <a:cubicBezTo>
                    <a:pt x="1552" y="3357"/>
                    <a:pt x="1459" y="3478"/>
                    <a:pt x="1338" y="3571"/>
                  </a:cubicBezTo>
                  <a:cubicBezTo>
                    <a:pt x="1218" y="3678"/>
                    <a:pt x="1098" y="3759"/>
                    <a:pt x="990" y="3839"/>
                  </a:cubicBezTo>
                  <a:cubicBezTo>
                    <a:pt x="883" y="3919"/>
                    <a:pt x="763" y="4013"/>
                    <a:pt x="669" y="4093"/>
                  </a:cubicBezTo>
                  <a:cubicBezTo>
                    <a:pt x="469" y="4254"/>
                    <a:pt x="281" y="4441"/>
                    <a:pt x="121" y="4615"/>
                  </a:cubicBezTo>
                  <a:cubicBezTo>
                    <a:pt x="14" y="4749"/>
                    <a:pt x="0" y="4923"/>
                    <a:pt x="121" y="5057"/>
                  </a:cubicBezTo>
                  <a:cubicBezTo>
                    <a:pt x="161" y="5124"/>
                    <a:pt x="268" y="5177"/>
                    <a:pt x="348" y="5177"/>
                  </a:cubicBezTo>
                  <a:cubicBezTo>
                    <a:pt x="402" y="5231"/>
                    <a:pt x="482" y="5298"/>
                    <a:pt x="562" y="5378"/>
                  </a:cubicBezTo>
                  <a:cubicBezTo>
                    <a:pt x="669" y="5458"/>
                    <a:pt x="816" y="5592"/>
                    <a:pt x="883" y="5659"/>
                  </a:cubicBezTo>
                  <a:cubicBezTo>
                    <a:pt x="883" y="5686"/>
                    <a:pt x="924" y="5712"/>
                    <a:pt x="937" y="5726"/>
                  </a:cubicBezTo>
                  <a:cubicBezTo>
                    <a:pt x="1004" y="5779"/>
                    <a:pt x="1084" y="5819"/>
                    <a:pt x="1164" y="5819"/>
                  </a:cubicBezTo>
                  <a:cubicBezTo>
                    <a:pt x="1231" y="5819"/>
                    <a:pt x="1298" y="5793"/>
                    <a:pt x="1365" y="5712"/>
                  </a:cubicBezTo>
                  <a:cubicBezTo>
                    <a:pt x="1405" y="5686"/>
                    <a:pt x="1432" y="5659"/>
                    <a:pt x="1459" y="5632"/>
                  </a:cubicBezTo>
                  <a:cubicBezTo>
                    <a:pt x="1486" y="5565"/>
                    <a:pt x="1606" y="5472"/>
                    <a:pt x="1700" y="5405"/>
                  </a:cubicBezTo>
                  <a:cubicBezTo>
                    <a:pt x="1767" y="5364"/>
                    <a:pt x="1874" y="5298"/>
                    <a:pt x="1941" y="5231"/>
                  </a:cubicBezTo>
                  <a:cubicBezTo>
                    <a:pt x="2369" y="4829"/>
                    <a:pt x="2743" y="4508"/>
                    <a:pt x="3078" y="4254"/>
                  </a:cubicBezTo>
                  <a:lnTo>
                    <a:pt x="3399" y="4026"/>
                  </a:lnTo>
                  <a:cubicBezTo>
                    <a:pt x="4215" y="3397"/>
                    <a:pt x="5045" y="2755"/>
                    <a:pt x="5875" y="2099"/>
                  </a:cubicBezTo>
                  <a:cubicBezTo>
                    <a:pt x="6009" y="1979"/>
                    <a:pt x="6142" y="1859"/>
                    <a:pt x="6249" y="1751"/>
                  </a:cubicBezTo>
                  <a:cubicBezTo>
                    <a:pt x="6383" y="1618"/>
                    <a:pt x="6517" y="1484"/>
                    <a:pt x="6678" y="1377"/>
                  </a:cubicBezTo>
                  <a:cubicBezTo>
                    <a:pt x="6758" y="1337"/>
                    <a:pt x="6825" y="1216"/>
                    <a:pt x="6825" y="1109"/>
                  </a:cubicBezTo>
                  <a:cubicBezTo>
                    <a:pt x="6825" y="895"/>
                    <a:pt x="6678" y="761"/>
                    <a:pt x="6169" y="346"/>
                  </a:cubicBezTo>
                  <a:cubicBezTo>
                    <a:pt x="6075" y="280"/>
                    <a:pt x="5968" y="172"/>
                    <a:pt x="5915" y="146"/>
                  </a:cubicBezTo>
                  <a:cubicBezTo>
                    <a:pt x="5851" y="60"/>
                    <a:pt x="5752" y="0"/>
                    <a:pt x="5647"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56"/>
            <p:cNvSpPr/>
            <p:nvPr/>
          </p:nvSpPr>
          <p:spPr>
            <a:xfrm>
              <a:off x="4112400" y="2994950"/>
              <a:ext cx="148575" cy="110450"/>
            </a:xfrm>
            <a:custGeom>
              <a:rect b="b" l="l" r="r" t="t"/>
              <a:pathLst>
                <a:path extrusionOk="0" h="4418" w="5943">
                  <a:moveTo>
                    <a:pt x="5580" y="1"/>
                  </a:moveTo>
                  <a:cubicBezTo>
                    <a:pt x="5572" y="1"/>
                    <a:pt x="5563" y="1"/>
                    <a:pt x="5554" y="2"/>
                  </a:cubicBezTo>
                  <a:cubicBezTo>
                    <a:pt x="5193" y="42"/>
                    <a:pt x="4872" y="323"/>
                    <a:pt x="4591" y="564"/>
                  </a:cubicBezTo>
                  <a:cubicBezTo>
                    <a:pt x="4511" y="644"/>
                    <a:pt x="4417" y="711"/>
                    <a:pt x="4350" y="751"/>
                  </a:cubicBezTo>
                  <a:lnTo>
                    <a:pt x="4042" y="979"/>
                  </a:lnTo>
                  <a:cubicBezTo>
                    <a:pt x="3641" y="1273"/>
                    <a:pt x="3199" y="1567"/>
                    <a:pt x="2784" y="1848"/>
                  </a:cubicBezTo>
                  <a:cubicBezTo>
                    <a:pt x="1861" y="2451"/>
                    <a:pt x="991" y="3120"/>
                    <a:pt x="162" y="3829"/>
                  </a:cubicBezTo>
                  <a:cubicBezTo>
                    <a:pt x="28" y="3949"/>
                    <a:pt x="1" y="4163"/>
                    <a:pt x="121" y="4311"/>
                  </a:cubicBezTo>
                  <a:cubicBezTo>
                    <a:pt x="188" y="4391"/>
                    <a:pt x="269" y="4418"/>
                    <a:pt x="376" y="4418"/>
                  </a:cubicBezTo>
                  <a:cubicBezTo>
                    <a:pt x="456" y="4418"/>
                    <a:pt x="523" y="4404"/>
                    <a:pt x="603" y="4337"/>
                  </a:cubicBezTo>
                  <a:cubicBezTo>
                    <a:pt x="1406" y="3615"/>
                    <a:pt x="2262" y="2986"/>
                    <a:pt x="3146" y="2397"/>
                  </a:cubicBezTo>
                  <a:cubicBezTo>
                    <a:pt x="3587" y="2116"/>
                    <a:pt x="4002" y="1808"/>
                    <a:pt x="4417" y="1527"/>
                  </a:cubicBezTo>
                  <a:lnTo>
                    <a:pt x="4738" y="1313"/>
                  </a:lnTo>
                  <a:cubicBezTo>
                    <a:pt x="4818" y="1246"/>
                    <a:pt x="4925" y="1153"/>
                    <a:pt x="5019" y="1072"/>
                  </a:cubicBezTo>
                  <a:cubicBezTo>
                    <a:pt x="5206" y="925"/>
                    <a:pt x="5474" y="684"/>
                    <a:pt x="5621" y="671"/>
                  </a:cubicBezTo>
                  <a:cubicBezTo>
                    <a:pt x="5809" y="657"/>
                    <a:pt x="5942" y="484"/>
                    <a:pt x="5929" y="310"/>
                  </a:cubicBezTo>
                  <a:cubicBezTo>
                    <a:pt x="5916" y="131"/>
                    <a:pt x="5757" y="1"/>
                    <a:pt x="5580"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56"/>
            <p:cNvSpPr/>
            <p:nvPr/>
          </p:nvSpPr>
          <p:spPr>
            <a:xfrm>
              <a:off x="4145525" y="3027925"/>
              <a:ext cx="126825" cy="85500"/>
            </a:xfrm>
            <a:custGeom>
              <a:rect b="b" l="l" r="r" t="t"/>
              <a:pathLst>
                <a:path extrusionOk="0" h="3420" w="5073">
                  <a:moveTo>
                    <a:pt x="4708" y="1"/>
                  </a:moveTo>
                  <a:cubicBezTo>
                    <a:pt x="4645" y="1"/>
                    <a:pt x="4580" y="20"/>
                    <a:pt x="4524" y="61"/>
                  </a:cubicBezTo>
                  <a:cubicBezTo>
                    <a:pt x="4403" y="141"/>
                    <a:pt x="4256" y="208"/>
                    <a:pt x="4095" y="275"/>
                  </a:cubicBezTo>
                  <a:cubicBezTo>
                    <a:pt x="3988" y="329"/>
                    <a:pt x="3868" y="369"/>
                    <a:pt x="3748" y="436"/>
                  </a:cubicBezTo>
                  <a:cubicBezTo>
                    <a:pt x="3159" y="757"/>
                    <a:pt x="2557" y="1132"/>
                    <a:pt x="1807" y="1627"/>
                  </a:cubicBezTo>
                  <a:cubicBezTo>
                    <a:pt x="1687" y="1707"/>
                    <a:pt x="1580" y="1801"/>
                    <a:pt x="1446" y="1881"/>
                  </a:cubicBezTo>
                  <a:cubicBezTo>
                    <a:pt x="1085" y="2095"/>
                    <a:pt x="737" y="2336"/>
                    <a:pt x="416" y="2604"/>
                  </a:cubicBezTo>
                  <a:cubicBezTo>
                    <a:pt x="389" y="2644"/>
                    <a:pt x="349" y="2670"/>
                    <a:pt x="322" y="2697"/>
                  </a:cubicBezTo>
                  <a:lnTo>
                    <a:pt x="308" y="2711"/>
                  </a:lnTo>
                  <a:cubicBezTo>
                    <a:pt x="121" y="2751"/>
                    <a:pt x="1" y="2911"/>
                    <a:pt x="41" y="3099"/>
                  </a:cubicBezTo>
                  <a:cubicBezTo>
                    <a:pt x="64" y="3252"/>
                    <a:pt x="202" y="3373"/>
                    <a:pt x="353" y="3373"/>
                  </a:cubicBezTo>
                  <a:cubicBezTo>
                    <a:pt x="373" y="3373"/>
                    <a:pt x="394" y="3371"/>
                    <a:pt x="416" y="3366"/>
                  </a:cubicBezTo>
                  <a:cubicBezTo>
                    <a:pt x="616" y="3340"/>
                    <a:pt x="723" y="3232"/>
                    <a:pt x="790" y="3166"/>
                  </a:cubicBezTo>
                  <a:cubicBezTo>
                    <a:pt x="804" y="3152"/>
                    <a:pt x="844" y="3139"/>
                    <a:pt x="857" y="3125"/>
                  </a:cubicBezTo>
                  <a:cubicBezTo>
                    <a:pt x="1152" y="2871"/>
                    <a:pt x="1486" y="2657"/>
                    <a:pt x="1807" y="2456"/>
                  </a:cubicBezTo>
                  <a:cubicBezTo>
                    <a:pt x="1941" y="2363"/>
                    <a:pt x="2061" y="2282"/>
                    <a:pt x="2195" y="2202"/>
                  </a:cubicBezTo>
                  <a:cubicBezTo>
                    <a:pt x="2891" y="1734"/>
                    <a:pt x="3480" y="1359"/>
                    <a:pt x="4029" y="1065"/>
                  </a:cubicBezTo>
                  <a:lnTo>
                    <a:pt x="4029" y="1065"/>
                  </a:lnTo>
                  <a:cubicBezTo>
                    <a:pt x="3988" y="1199"/>
                    <a:pt x="3935" y="1332"/>
                    <a:pt x="3895" y="1372"/>
                  </a:cubicBezTo>
                  <a:cubicBezTo>
                    <a:pt x="3748" y="1466"/>
                    <a:pt x="3600" y="1560"/>
                    <a:pt x="3453" y="1653"/>
                  </a:cubicBezTo>
                  <a:cubicBezTo>
                    <a:pt x="3132" y="1814"/>
                    <a:pt x="2811" y="2015"/>
                    <a:pt x="2490" y="2175"/>
                  </a:cubicBezTo>
                  <a:cubicBezTo>
                    <a:pt x="2195" y="2349"/>
                    <a:pt x="1928" y="2497"/>
                    <a:pt x="1647" y="2697"/>
                  </a:cubicBezTo>
                  <a:cubicBezTo>
                    <a:pt x="1633" y="2696"/>
                    <a:pt x="1619" y="2695"/>
                    <a:pt x="1606" y="2695"/>
                  </a:cubicBezTo>
                  <a:cubicBezTo>
                    <a:pt x="1515" y="2695"/>
                    <a:pt x="1434" y="2733"/>
                    <a:pt x="1352" y="2791"/>
                  </a:cubicBezTo>
                  <a:cubicBezTo>
                    <a:pt x="1205" y="2898"/>
                    <a:pt x="1205" y="3125"/>
                    <a:pt x="1325" y="3259"/>
                  </a:cubicBezTo>
                  <a:cubicBezTo>
                    <a:pt x="1352" y="3299"/>
                    <a:pt x="1473" y="3420"/>
                    <a:pt x="1660" y="3420"/>
                  </a:cubicBezTo>
                  <a:cubicBezTo>
                    <a:pt x="1740" y="3420"/>
                    <a:pt x="1861" y="3393"/>
                    <a:pt x="1995" y="3246"/>
                  </a:cubicBezTo>
                  <a:lnTo>
                    <a:pt x="2008" y="3232"/>
                  </a:lnTo>
                  <a:cubicBezTo>
                    <a:pt x="2276" y="3045"/>
                    <a:pt x="2516" y="2898"/>
                    <a:pt x="2797" y="2751"/>
                  </a:cubicBezTo>
                  <a:cubicBezTo>
                    <a:pt x="3132" y="2577"/>
                    <a:pt x="3453" y="2376"/>
                    <a:pt x="3761" y="2202"/>
                  </a:cubicBezTo>
                  <a:cubicBezTo>
                    <a:pt x="3922" y="2095"/>
                    <a:pt x="4069" y="2015"/>
                    <a:pt x="4229" y="1908"/>
                  </a:cubicBezTo>
                  <a:cubicBezTo>
                    <a:pt x="4430" y="1801"/>
                    <a:pt x="4550" y="1533"/>
                    <a:pt x="4724" y="1065"/>
                  </a:cubicBezTo>
                  <a:cubicBezTo>
                    <a:pt x="4791" y="891"/>
                    <a:pt x="4872" y="636"/>
                    <a:pt x="4925" y="570"/>
                  </a:cubicBezTo>
                  <a:cubicBezTo>
                    <a:pt x="5059" y="476"/>
                    <a:pt x="5072" y="275"/>
                    <a:pt x="4965" y="141"/>
                  </a:cubicBezTo>
                  <a:cubicBezTo>
                    <a:pt x="4908" y="51"/>
                    <a:pt x="4809" y="1"/>
                    <a:pt x="4708"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6"/>
            <p:cNvSpPr/>
            <p:nvPr/>
          </p:nvSpPr>
          <p:spPr>
            <a:xfrm>
              <a:off x="4216775" y="3073400"/>
              <a:ext cx="76650" cy="43725"/>
            </a:xfrm>
            <a:custGeom>
              <a:rect b="b" l="l" r="r" t="t"/>
              <a:pathLst>
                <a:path extrusionOk="0" h="1749" w="3066">
                  <a:moveTo>
                    <a:pt x="2716" y="0"/>
                  </a:moveTo>
                  <a:cubicBezTo>
                    <a:pt x="2690" y="0"/>
                    <a:pt x="2664" y="3"/>
                    <a:pt x="2637" y="8"/>
                  </a:cubicBezTo>
                  <a:cubicBezTo>
                    <a:pt x="1848" y="209"/>
                    <a:pt x="1072" y="651"/>
                    <a:pt x="402" y="1052"/>
                  </a:cubicBezTo>
                  <a:cubicBezTo>
                    <a:pt x="282" y="1052"/>
                    <a:pt x="162" y="1106"/>
                    <a:pt x="95" y="1213"/>
                  </a:cubicBezTo>
                  <a:cubicBezTo>
                    <a:pt x="1" y="1360"/>
                    <a:pt x="41" y="1561"/>
                    <a:pt x="215" y="1668"/>
                  </a:cubicBezTo>
                  <a:lnTo>
                    <a:pt x="269" y="1695"/>
                  </a:lnTo>
                  <a:cubicBezTo>
                    <a:pt x="309" y="1735"/>
                    <a:pt x="362" y="1748"/>
                    <a:pt x="429" y="1748"/>
                  </a:cubicBezTo>
                  <a:cubicBezTo>
                    <a:pt x="483" y="1748"/>
                    <a:pt x="550" y="1735"/>
                    <a:pt x="617" y="1681"/>
                  </a:cubicBezTo>
                  <a:cubicBezTo>
                    <a:pt x="1259" y="1280"/>
                    <a:pt x="2048" y="851"/>
                    <a:pt x="2811" y="651"/>
                  </a:cubicBezTo>
                  <a:cubicBezTo>
                    <a:pt x="2972" y="611"/>
                    <a:pt x="3065" y="410"/>
                    <a:pt x="3039" y="249"/>
                  </a:cubicBezTo>
                  <a:cubicBezTo>
                    <a:pt x="3016" y="100"/>
                    <a:pt x="2874" y="0"/>
                    <a:pt x="271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435" name="Shape 435"/>
        <p:cNvGrpSpPr/>
        <p:nvPr/>
      </p:nvGrpSpPr>
      <p:grpSpPr>
        <a:xfrm>
          <a:off x="0" y="0"/>
          <a:ext cx="0" cy="0"/>
          <a:chOff x="0" y="0"/>
          <a:chExt cx="0" cy="0"/>
        </a:xfrm>
      </p:grpSpPr>
      <p:sp>
        <p:nvSpPr>
          <p:cNvPr id="436" name="Google Shape;436;p57"/>
          <p:cNvSpPr txBox="1"/>
          <p:nvPr/>
        </p:nvSpPr>
        <p:spPr>
          <a:xfrm>
            <a:off x="510725" y="410075"/>
            <a:ext cx="39420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0D3842"/>
                </a:solidFill>
                <a:latin typeface="Helvetica Neue"/>
                <a:ea typeface="Helvetica Neue"/>
                <a:cs typeface="Helvetica Neue"/>
                <a:sym typeface="Helvetica Neue"/>
              </a:rPr>
              <a:t>Tipología de la información</a:t>
            </a:r>
            <a:endParaRPr b="1" sz="3600">
              <a:solidFill>
                <a:srgbClr val="0D3842"/>
              </a:solidFill>
              <a:latin typeface="Helvetica Neue"/>
              <a:ea typeface="Helvetica Neue"/>
              <a:cs typeface="Helvetica Neue"/>
              <a:sym typeface="Helvetica Neue"/>
            </a:endParaRPr>
          </a:p>
        </p:txBody>
      </p:sp>
      <p:grpSp>
        <p:nvGrpSpPr>
          <p:cNvPr id="437" name="Google Shape;437;p57"/>
          <p:cNvGrpSpPr/>
          <p:nvPr/>
        </p:nvGrpSpPr>
        <p:grpSpPr>
          <a:xfrm>
            <a:off x="6235129" y="1948188"/>
            <a:ext cx="1765293" cy="1712607"/>
            <a:chOff x="4465100" y="2349350"/>
            <a:chExt cx="654200" cy="634675"/>
          </a:xfrm>
        </p:grpSpPr>
        <p:sp>
          <p:nvSpPr>
            <p:cNvPr id="438" name="Google Shape;438;p57"/>
            <p:cNvSpPr/>
            <p:nvPr/>
          </p:nvSpPr>
          <p:spPr>
            <a:xfrm>
              <a:off x="4759875" y="2439375"/>
              <a:ext cx="56250" cy="62925"/>
            </a:xfrm>
            <a:custGeom>
              <a:rect b="b" l="l" r="r" t="t"/>
              <a:pathLst>
                <a:path extrusionOk="0" h="2517" w="2250">
                  <a:moveTo>
                    <a:pt x="897" y="648"/>
                  </a:moveTo>
                  <a:lnTo>
                    <a:pt x="897" y="648"/>
                  </a:lnTo>
                  <a:cubicBezTo>
                    <a:pt x="896" y="649"/>
                    <a:pt x="895" y="651"/>
                    <a:pt x="893" y="653"/>
                  </a:cubicBezTo>
                  <a:lnTo>
                    <a:pt x="893" y="653"/>
                  </a:lnTo>
                  <a:cubicBezTo>
                    <a:pt x="894" y="653"/>
                    <a:pt x="895" y="653"/>
                    <a:pt x="895" y="653"/>
                  </a:cubicBezTo>
                  <a:cubicBezTo>
                    <a:pt x="896" y="651"/>
                    <a:pt x="896" y="649"/>
                    <a:pt x="897" y="648"/>
                  </a:cubicBezTo>
                  <a:close/>
                  <a:moveTo>
                    <a:pt x="887" y="656"/>
                  </a:moveTo>
                  <a:cubicBezTo>
                    <a:pt x="884" y="660"/>
                    <a:pt x="883" y="663"/>
                    <a:pt x="883" y="665"/>
                  </a:cubicBezTo>
                  <a:lnTo>
                    <a:pt x="883" y="665"/>
                  </a:lnTo>
                  <a:cubicBezTo>
                    <a:pt x="883" y="664"/>
                    <a:pt x="883" y="659"/>
                    <a:pt x="887" y="656"/>
                  </a:cubicBezTo>
                  <a:close/>
                  <a:moveTo>
                    <a:pt x="883" y="665"/>
                  </a:moveTo>
                  <a:lnTo>
                    <a:pt x="883" y="665"/>
                  </a:lnTo>
                  <a:cubicBezTo>
                    <a:pt x="883" y="665"/>
                    <a:pt x="883" y="665"/>
                    <a:pt x="883" y="666"/>
                  </a:cubicBezTo>
                  <a:lnTo>
                    <a:pt x="883" y="666"/>
                  </a:lnTo>
                  <a:cubicBezTo>
                    <a:pt x="883" y="665"/>
                    <a:pt x="883" y="665"/>
                    <a:pt x="883" y="665"/>
                  </a:cubicBezTo>
                  <a:close/>
                  <a:moveTo>
                    <a:pt x="950" y="1821"/>
                  </a:moveTo>
                  <a:lnTo>
                    <a:pt x="950" y="1821"/>
                  </a:lnTo>
                  <a:cubicBezTo>
                    <a:pt x="949" y="1821"/>
                    <a:pt x="962" y="1838"/>
                    <a:pt x="970" y="1846"/>
                  </a:cubicBezTo>
                  <a:cubicBezTo>
                    <a:pt x="956" y="1827"/>
                    <a:pt x="950" y="1821"/>
                    <a:pt x="950" y="1821"/>
                  </a:cubicBezTo>
                  <a:close/>
                  <a:moveTo>
                    <a:pt x="1070" y="578"/>
                  </a:moveTo>
                  <a:cubicBezTo>
                    <a:pt x="1073" y="578"/>
                    <a:pt x="1077" y="579"/>
                    <a:pt x="1082" y="579"/>
                  </a:cubicBezTo>
                  <a:lnTo>
                    <a:pt x="1144" y="579"/>
                  </a:lnTo>
                  <a:cubicBezTo>
                    <a:pt x="1152" y="579"/>
                    <a:pt x="1182" y="584"/>
                    <a:pt x="1183" y="584"/>
                  </a:cubicBezTo>
                  <a:cubicBezTo>
                    <a:pt x="1184" y="584"/>
                    <a:pt x="1177" y="583"/>
                    <a:pt x="1156" y="579"/>
                  </a:cubicBezTo>
                  <a:cubicBezTo>
                    <a:pt x="1193" y="579"/>
                    <a:pt x="1206" y="591"/>
                    <a:pt x="1243" y="591"/>
                  </a:cubicBezTo>
                  <a:cubicBezTo>
                    <a:pt x="1251" y="591"/>
                    <a:pt x="1282" y="602"/>
                    <a:pt x="1286" y="602"/>
                  </a:cubicBezTo>
                  <a:cubicBezTo>
                    <a:pt x="1289" y="602"/>
                    <a:pt x="1284" y="599"/>
                    <a:pt x="1268" y="591"/>
                  </a:cubicBezTo>
                  <a:cubicBezTo>
                    <a:pt x="1280" y="591"/>
                    <a:pt x="1305" y="603"/>
                    <a:pt x="1318" y="616"/>
                  </a:cubicBezTo>
                  <a:cubicBezTo>
                    <a:pt x="1330" y="641"/>
                    <a:pt x="1367" y="653"/>
                    <a:pt x="1380" y="666"/>
                  </a:cubicBezTo>
                  <a:cubicBezTo>
                    <a:pt x="1392" y="678"/>
                    <a:pt x="1405" y="678"/>
                    <a:pt x="1405" y="703"/>
                  </a:cubicBezTo>
                  <a:lnTo>
                    <a:pt x="1442" y="728"/>
                  </a:lnTo>
                  <a:cubicBezTo>
                    <a:pt x="1442" y="728"/>
                    <a:pt x="1456" y="745"/>
                    <a:pt x="1466" y="756"/>
                  </a:cubicBezTo>
                  <a:lnTo>
                    <a:pt x="1466" y="756"/>
                  </a:lnTo>
                  <a:cubicBezTo>
                    <a:pt x="1494" y="797"/>
                    <a:pt x="1506" y="829"/>
                    <a:pt x="1527" y="861"/>
                  </a:cubicBezTo>
                  <a:lnTo>
                    <a:pt x="1527" y="861"/>
                  </a:lnTo>
                  <a:cubicBezTo>
                    <a:pt x="1527" y="867"/>
                    <a:pt x="1527" y="876"/>
                    <a:pt x="1529" y="889"/>
                  </a:cubicBezTo>
                  <a:cubicBezTo>
                    <a:pt x="1554" y="914"/>
                    <a:pt x="1554" y="926"/>
                    <a:pt x="1554" y="964"/>
                  </a:cubicBezTo>
                  <a:cubicBezTo>
                    <a:pt x="1554" y="972"/>
                    <a:pt x="1559" y="1009"/>
                    <a:pt x="1559" y="1009"/>
                  </a:cubicBezTo>
                  <a:cubicBezTo>
                    <a:pt x="1559" y="1009"/>
                    <a:pt x="1558" y="1000"/>
                    <a:pt x="1554" y="976"/>
                  </a:cubicBezTo>
                  <a:lnTo>
                    <a:pt x="1554" y="1038"/>
                  </a:lnTo>
                  <a:cubicBezTo>
                    <a:pt x="1554" y="1138"/>
                    <a:pt x="1554" y="1212"/>
                    <a:pt x="1529" y="1299"/>
                  </a:cubicBezTo>
                  <a:cubicBezTo>
                    <a:pt x="1536" y="1279"/>
                    <a:pt x="1539" y="1271"/>
                    <a:pt x="1540" y="1271"/>
                  </a:cubicBezTo>
                  <a:lnTo>
                    <a:pt x="1540" y="1271"/>
                  </a:lnTo>
                  <a:cubicBezTo>
                    <a:pt x="1542" y="1271"/>
                    <a:pt x="1529" y="1324"/>
                    <a:pt x="1529" y="1324"/>
                  </a:cubicBezTo>
                  <a:cubicBezTo>
                    <a:pt x="1529" y="1336"/>
                    <a:pt x="1516" y="1361"/>
                    <a:pt x="1516" y="1386"/>
                  </a:cubicBezTo>
                  <a:cubicBezTo>
                    <a:pt x="1504" y="1423"/>
                    <a:pt x="1492" y="1486"/>
                    <a:pt x="1467" y="1535"/>
                  </a:cubicBezTo>
                  <a:cubicBezTo>
                    <a:pt x="1467" y="1535"/>
                    <a:pt x="1459" y="1559"/>
                    <a:pt x="1454" y="1573"/>
                  </a:cubicBezTo>
                  <a:lnTo>
                    <a:pt x="1454" y="1573"/>
                  </a:lnTo>
                  <a:cubicBezTo>
                    <a:pt x="1457" y="1560"/>
                    <a:pt x="1458" y="1555"/>
                    <a:pt x="1458" y="1555"/>
                  </a:cubicBezTo>
                  <a:lnTo>
                    <a:pt x="1458" y="1555"/>
                  </a:lnTo>
                  <a:cubicBezTo>
                    <a:pt x="1456" y="1555"/>
                    <a:pt x="1442" y="1597"/>
                    <a:pt x="1442" y="1597"/>
                  </a:cubicBezTo>
                  <a:cubicBezTo>
                    <a:pt x="1429" y="1647"/>
                    <a:pt x="1392" y="1672"/>
                    <a:pt x="1367" y="1722"/>
                  </a:cubicBezTo>
                  <a:lnTo>
                    <a:pt x="1367" y="1722"/>
                  </a:lnTo>
                  <a:lnTo>
                    <a:pt x="1367" y="1722"/>
                  </a:lnTo>
                  <a:cubicBezTo>
                    <a:pt x="1367" y="1729"/>
                    <a:pt x="1353" y="1747"/>
                    <a:pt x="1351" y="1747"/>
                  </a:cubicBezTo>
                  <a:cubicBezTo>
                    <a:pt x="1350" y="1747"/>
                    <a:pt x="1353" y="1740"/>
                    <a:pt x="1367" y="1722"/>
                  </a:cubicBezTo>
                  <a:lnTo>
                    <a:pt x="1367" y="1722"/>
                  </a:lnTo>
                  <a:lnTo>
                    <a:pt x="1318" y="1771"/>
                  </a:lnTo>
                  <a:lnTo>
                    <a:pt x="1268" y="1821"/>
                  </a:lnTo>
                  <a:cubicBezTo>
                    <a:pt x="1255" y="1830"/>
                    <a:pt x="1252" y="1833"/>
                    <a:pt x="1252" y="1833"/>
                  </a:cubicBezTo>
                  <a:cubicBezTo>
                    <a:pt x="1253" y="1833"/>
                    <a:pt x="1271" y="1821"/>
                    <a:pt x="1271" y="1821"/>
                  </a:cubicBezTo>
                  <a:lnTo>
                    <a:pt x="1271" y="1821"/>
                  </a:lnTo>
                  <a:cubicBezTo>
                    <a:pt x="1272" y="1821"/>
                    <a:pt x="1268" y="1824"/>
                    <a:pt x="1255" y="1833"/>
                  </a:cubicBezTo>
                  <a:cubicBezTo>
                    <a:pt x="1243" y="1846"/>
                    <a:pt x="1206" y="1858"/>
                    <a:pt x="1193" y="1858"/>
                  </a:cubicBezTo>
                  <a:cubicBezTo>
                    <a:pt x="1183" y="1858"/>
                    <a:pt x="1136" y="1886"/>
                    <a:pt x="1161" y="1886"/>
                  </a:cubicBezTo>
                  <a:lnTo>
                    <a:pt x="1161" y="1886"/>
                  </a:lnTo>
                  <a:cubicBezTo>
                    <a:pt x="1129" y="1892"/>
                    <a:pt x="1079" y="1908"/>
                    <a:pt x="1069" y="1908"/>
                  </a:cubicBezTo>
                  <a:lnTo>
                    <a:pt x="1032" y="1896"/>
                  </a:lnTo>
                  <a:cubicBezTo>
                    <a:pt x="1019" y="1896"/>
                    <a:pt x="1019" y="1896"/>
                    <a:pt x="1007" y="1883"/>
                  </a:cubicBezTo>
                  <a:lnTo>
                    <a:pt x="1007" y="1883"/>
                  </a:lnTo>
                  <a:cubicBezTo>
                    <a:pt x="1032" y="1889"/>
                    <a:pt x="1044" y="1892"/>
                    <a:pt x="1046" y="1892"/>
                  </a:cubicBezTo>
                  <a:cubicBezTo>
                    <a:pt x="1047" y="1892"/>
                    <a:pt x="1038" y="1889"/>
                    <a:pt x="1019" y="1883"/>
                  </a:cubicBezTo>
                  <a:cubicBezTo>
                    <a:pt x="1007" y="1858"/>
                    <a:pt x="995" y="1858"/>
                    <a:pt x="970" y="1846"/>
                  </a:cubicBezTo>
                  <a:lnTo>
                    <a:pt x="883" y="1759"/>
                  </a:lnTo>
                  <a:lnTo>
                    <a:pt x="865" y="1741"/>
                  </a:lnTo>
                  <a:lnTo>
                    <a:pt x="865" y="1741"/>
                  </a:lnTo>
                  <a:cubicBezTo>
                    <a:pt x="859" y="1730"/>
                    <a:pt x="840" y="1704"/>
                    <a:pt x="833" y="1697"/>
                  </a:cubicBezTo>
                  <a:cubicBezTo>
                    <a:pt x="808" y="1660"/>
                    <a:pt x="783" y="1610"/>
                    <a:pt x="771" y="1585"/>
                  </a:cubicBezTo>
                  <a:cubicBezTo>
                    <a:pt x="763" y="1570"/>
                    <a:pt x="756" y="1556"/>
                    <a:pt x="748" y="1542"/>
                  </a:cubicBezTo>
                  <a:lnTo>
                    <a:pt x="748" y="1542"/>
                  </a:lnTo>
                  <a:cubicBezTo>
                    <a:pt x="755" y="1516"/>
                    <a:pt x="758" y="1489"/>
                    <a:pt x="758" y="1461"/>
                  </a:cubicBezTo>
                  <a:cubicBezTo>
                    <a:pt x="758" y="1324"/>
                    <a:pt x="758" y="1163"/>
                    <a:pt x="771" y="1026"/>
                  </a:cubicBezTo>
                  <a:lnTo>
                    <a:pt x="771" y="976"/>
                  </a:lnTo>
                  <a:cubicBezTo>
                    <a:pt x="771" y="926"/>
                    <a:pt x="783" y="902"/>
                    <a:pt x="808" y="864"/>
                  </a:cubicBezTo>
                  <a:cubicBezTo>
                    <a:pt x="821" y="839"/>
                    <a:pt x="821" y="802"/>
                    <a:pt x="833" y="777"/>
                  </a:cubicBezTo>
                  <a:cubicBezTo>
                    <a:pt x="834" y="773"/>
                    <a:pt x="834" y="769"/>
                    <a:pt x="835" y="765"/>
                  </a:cubicBezTo>
                  <a:lnTo>
                    <a:pt x="835" y="765"/>
                  </a:lnTo>
                  <a:cubicBezTo>
                    <a:pt x="834" y="770"/>
                    <a:pt x="833" y="774"/>
                    <a:pt x="833" y="777"/>
                  </a:cubicBezTo>
                  <a:lnTo>
                    <a:pt x="833" y="777"/>
                  </a:lnTo>
                  <a:cubicBezTo>
                    <a:pt x="833" y="769"/>
                    <a:pt x="838" y="741"/>
                    <a:pt x="839" y="741"/>
                  </a:cubicBezTo>
                  <a:lnTo>
                    <a:pt x="839" y="741"/>
                  </a:lnTo>
                  <a:cubicBezTo>
                    <a:pt x="839" y="741"/>
                    <a:pt x="838" y="748"/>
                    <a:pt x="835" y="765"/>
                  </a:cubicBezTo>
                  <a:lnTo>
                    <a:pt x="835" y="765"/>
                  </a:lnTo>
                  <a:cubicBezTo>
                    <a:pt x="839" y="749"/>
                    <a:pt x="851" y="725"/>
                    <a:pt x="870" y="715"/>
                  </a:cubicBezTo>
                  <a:cubicBezTo>
                    <a:pt x="870" y="703"/>
                    <a:pt x="883" y="678"/>
                    <a:pt x="883" y="666"/>
                  </a:cubicBezTo>
                  <a:cubicBezTo>
                    <a:pt x="887" y="661"/>
                    <a:pt x="890" y="657"/>
                    <a:pt x="893" y="653"/>
                  </a:cubicBezTo>
                  <a:lnTo>
                    <a:pt x="893" y="653"/>
                  </a:lnTo>
                  <a:cubicBezTo>
                    <a:pt x="891" y="653"/>
                    <a:pt x="889" y="654"/>
                    <a:pt x="887" y="656"/>
                  </a:cubicBezTo>
                  <a:lnTo>
                    <a:pt x="887" y="656"/>
                  </a:lnTo>
                  <a:cubicBezTo>
                    <a:pt x="890" y="651"/>
                    <a:pt x="895" y="645"/>
                    <a:pt x="900" y="639"/>
                  </a:cubicBezTo>
                  <a:lnTo>
                    <a:pt x="900" y="639"/>
                  </a:lnTo>
                  <a:cubicBezTo>
                    <a:pt x="900" y="641"/>
                    <a:pt x="898" y="644"/>
                    <a:pt x="897" y="648"/>
                  </a:cubicBezTo>
                  <a:lnTo>
                    <a:pt x="897" y="648"/>
                  </a:lnTo>
                  <a:cubicBezTo>
                    <a:pt x="900" y="643"/>
                    <a:pt x="902" y="639"/>
                    <a:pt x="903" y="636"/>
                  </a:cubicBezTo>
                  <a:lnTo>
                    <a:pt x="903" y="636"/>
                  </a:lnTo>
                  <a:cubicBezTo>
                    <a:pt x="902" y="637"/>
                    <a:pt x="901" y="638"/>
                    <a:pt x="900" y="639"/>
                  </a:cubicBezTo>
                  <a:lnTo>
                    <a:pt x="900" y="639"/>
                  </a:lnTo>
                  <a:cubicBezTo>
                    <a:pt x="902" y="636"/>
                    <a:pt x="903" y="634"/>
                    <a:pt x="903" y="634"/>
                  </a:cubicBezTo>
                  <a:lnTo>
                    <a:pt x="903" y="634"/>
                  </a:lnTo>
                  <a:cubicBezTo>
                    <a:pt x="903" y="634"/>
                    <a:pt x="903" y="635"/>
                    <a:pt x="903" y="636"/>
                  </a:cubicBezTo>
                  <a:lnTo>
                    <a:pt x="903" y="636"/>
                  </a:lnTo>
                  <a:cubicBezTo>
                    <a:pt x="918" y="620"/>
                    <a:pt x="938" y="603"/>
                    <a:pt x="945" y="603"/>
                  </a:cubicBezTo>
                  <a:lnTo>
                    <a:pt x="945" y="603"/>
                  </a:lnTo>
                  <a:lnTo>
                    <a:pt x="908" y="641"/>
                  </a:lnTo>
                  <a:cubicBezTo>
                    <a:pt x="932" y="641"/>
                    <a:pt x="932" y="616"/>
                    <a:pt x="945" y="616"/>
                  </a:cubicBezTo>
                  <a:lnTo>
                    <a:pt x="995" y="591"/>
                  </a:lnTo>
                  <a:cubicBezTo>
                    <a:pt x="1019" y="591"/>
                    <a:pt x="1032" y="579"/>
                    <a:pt x="1069" y="579"/>
                  </a:cubicBezTo>
                  <a:cubicBezTo>
                    <a:pt x="1069" y="578"/>
                    <a:pt x="1070" y="578"/>
                    <a:pt x="1070" y="578"/>
                  </a:cubicBezTo>
                  <a:close/>
                  <a:moveTo>
                    <a:pt x="1088" y="0"/>
                  </a:moveTo>
                  <a:cubicBezTo>
                    <a:pt x="884" y="0"/>
                    <a:pt x="681" y="67"/>
                    <a:pt x="510" y="218"/>
                  </a:cubicBezTo>
                  <a:cubicBezTo>
                    <a:pt x="291" y="414"/>
                    <a:pt x="210" y="687"/>
                    <a:pt x="180" y="969"/>
                  </a:cubicBezTo>
                  <a:lnTo>
                    <a:pt x="180" y="969"/>
                  </a:lnTo>
                  <a:cubicBezTo>
                    <a:pt x="165" y="974"/>
                    <a:pt x="151" y="981"/>
                    <a:pt x="137" y="989"/>
                  </a:cubicBezTo>
                  <a:cubicBezTo>
                    <a:pt x="25" y="1150"/>
                    <a:pt x="1" y="1299"/>
                    <a:pt x="63" y="1448"/>
                  </a:cubicBezTo>
                  <a:cubicBezTo>
                    <a:pt x="212" y="1796"/>
                    <a:pt x="386" y="2219"/>
                    <a:pt x="746" y="2417"/>
                  </a:cubicBezTo>
                  <a:cubicBezTo>
                    <a:pt x="864" y="2486"/>
                    <a:pt x="987" y="2516"/>
                    <a:pt x="1108" y="2516"/>
                  </a:cubicBezTo>
                  <a:cubicBezTo>
                    <a:pt x="1471" y="2516"/>
                    <a:pt x="1821" y="2244"/>
                    <a:pt x="1989" y="1908"/>
                  </a:cubicBezTo>
                  <a:cubicBezTo>
                    <a:pt x="2212" y="1448"/>
                    <a:pt x="2250" y="839"/>
                    <a:pt x="1926" y="417"/>
                  </a:cubicBezTo>
                  <a:cubicBezTo>
                    <a:pt x="1723" y="160"/>
                    <a:pt x="1404" y="0"/>
                    <a:pt x="1088"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57"/>
            <p:cNvSpPr/>
            <p:nvPr/>
          </p:nvSpPr>
          <p:spPr>
            <a:xfrm>
              <a:off x="4767025" y="2441450"/>
              <a:ext cx="23950" cy="45450"/>
            </a:xfrm>
            <a:custGeom>
              <a:rect b="b" l="l" r="r" t="t"/>
              <a:pathLst>
                <a:path extrusionOk="0" h="1818" w="958">
                  <a:moveTo>
                    <a:pt x="637" y="1"/>
                  </a:moveTo>
                  <a:cubicBezTo>
                    <a:pt x="512" y="1"/>
                    <a:pt x="391" y="68"/>
                    <a:pt x="361" y="210"/>
                  </a:cubicBezTo>
                  <a:cubicBezTo>
                    <a:pt x="286" y="632"/>
                    <a:pt x="174" y="1042"/>
                    <a:pt x="50" y="1452"/>
                  </a:cubicBezTo>
                  <a:cubicBezTo>
                    <a:pt x="0" y="1589"/>
                    <a:pt x="100" y="1775"/>
                    <a:pt x="249" y="1813"/>
                  </a:cubicBezTo>
                  <a:cubicBezTo>
                    <a:pt x="269" y="1816"/>
                    <a:pt x="289" y="1817"/>
                    <a:pt x="309" y="1817"/>
                  </a:cubicBezTo>
                  <a:cubicBezTo>
                    <a:pt x="446" y="1817"/>
                    <a:pt x="566" y="1743"/>
                    <a:pt x="609" y="1601"/>
                  </a:cubicBezTo>
                  <a:cubicBezTo>
                    <a:pt x="733" y="1204"/>
                    <a:pt x="845" y="781"/>
                    <a:pt x="920" y="359"/>
                  </a:cubicBezTo>
                  <a:cubicBezTo>
                    <a:pt x="957" y="210"/>
                    <a:pt x="870" y="36"/>
                    <a:pt x="721" y="11"/>
                  </a:cubicBezTo>
                  <a:cubicBezTo>
                    <a:pt x="693" y="4"/>
                    <a:pt x="665" y="1"/>
                    <a:pt x="637"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57"/>
            <p:cNvSpPr/>
            <p:nvPr/>
          </p:nvSpPr>
          <p:spPr>
            <a:xfrm>
              <a:off x="4774775" y="2445225"/>
              <a:ext cx="28000" cy="49425"/>
            </a:xfrm>
            <a:custGeom>
              <a:rect b="b" l="l" r="r" t="t"/>
              <a:pathLst>
                <a:path extrusionOk="0" h="1977" w="1120">
                  <a:moveTo>
                    <a:pt x="805" y="0"/>
                  </a:moveTo>
                  <a:cubicBezTo>
                    <a:pt x="683" y="0"/>
                    <a:pt x="554" y="82"/>
                    <a:pt x="523" y="208"/>
                  </a:cubicBezTo>
                  <a:cubicBezTo>
                    <a:pt x="374" y="680"/>
                    <a:pt x="225" y="1140"/>
                    <a:pt x="51" y="1612"/>
                  </a:cubicBezTo>
                  <a:cubicBezTo>
                    <a:pt x="1" y="1749"/>
                    <a:pt x="113" y="1935"/>
                    <a:pt x="249" y="1972"/>
                  </a:cubicBezTo>
                  <a:cubicBezTo>
                    <a:pt x="271" y="1975"/>
                    <a:pt x="293" y="1977"/>
                    <a:pt x="313" y="1977"/>
                  </a:cubicBezTo>
                  <a:cubicBezTo>
                    <a:pt x="456" y="1977"/>
                    <a:pt x="566" y="1902"/>
                    <a:pt x="610" y="1761"/>
                  </a:cubicBezTo>
                  <a:cubicBezTo>
                    <a:pt x="784" y="1301"/>
                    <a:pt x="933" y="829"/>
                    <a:pt x="1082" y="369"/>
                  </a:cubicBezTo>
                  <a:cubicBezTo>
                    <a:pt x="1119" y="233"/>
                    <a:pt x="1032" y="46"/>
                    <a:pt x="871" y="9"/>
                  </a:cubicBezTo>
                  <a:cubicBezTo>
                    <a:pt x="849" y="3"/>
                    <a:pt x="827" y="0"/>
                    <a:pt x="805"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57"/>
            <p:cNvSpPr/>
            <p:nvPr/>
          </p:nvSpPr>
          <p:spPr>
            <a:xfrm>
              <a:off x="4787200" y="2452850"/>
              <a:ext cx="18975" cy="42000"/>
            </a:xfrm>
            <a:custGeom>
              <a:rect b="b" l="l" r="r" t="t"/>
              <a:pathLst>
                <a:path extrusionOk="0" h="1680" w="759">
                  <a:moveTo>
                    <a:pt x="508" y="1"/>
                  </a:moveTo>
                  <a:cubicBezTo>
                    <a:pt x="358" y="1"/>
                    <a:pt x="209" y="65"/>
                    <a:pt x="175" y="213"/>
                  </a:cubicBezTo>
                  <a:cubicBezTo>
                    <a:pt x="100" y="611"/>
                    <a:pt x="51" y="996"/>
                    <a:pt x="1" y="1381"/>
                  </a:cubicBezTo>
                  <a:cubicBezTo>
                    <a:pt x="1" y="1444"/>
                    <a:pt x="38" y="1543"/>
                    <a:pt x="100" y="1580"/>
                  </a:cubicBezTo>
                  <a:cubicBezTo>
                    <a:pt x="150" y="1630"/>
                    <a:pt x="237" y="1680"/>
                    <a:pt x="299" y="1680"/>
                  </a:cubicBezTo>
                  <a:cubicBezTo>
                    <a:pt x="374" y="1680"/>
                    <a:pt x="461" y="1642"/>
                    <a:pt x="498" y="1580"/>
                  </a:cubicBezTo>
                  <a:cubicBezTo>
                    <a:pt x="560" y="1518"/>
                    <a:pt x="585" y="1456"/>
                    <a:pt x="597" y="1381"/>
                  </a:cubicBezTo>
                  <a:cubicBezTo>
                    <a:pt x="610" y="1294"/>
                    <a:pt x="610" y="1195"/>
                    <a:pt x="622" y="1108"/>
                  </a:cubicBezTo>
                  <a:cubicBezTo>
                    <a:pt x="622" y="1058"/>
                    <a:pt x="635" y="1034"/>
                    <a:pt x="635" y="984"/>
                  </a:cubicBezTo>
                  <a:cubicBezTo>
                    <a:pt x="635" y="972"/>
                    <a:pt x="635" y="937"/>
                    <a:pt x="657" y="923"/>
                  </a:cubicBezTo>
                  <a:lnTo>
                    <a:pt x="657" y="923"/>
                  </a:lnTo>
                  <a:cubicBezTo>
                    <a:pt x="654" y="937"/>
                    <a:pt x="648" y="954"/>
                    <a:pt x="648" y="954"/>
                  </a:cubicBezTo>
                  <a:cubicBezTo>
                    <a:pt x="649" y="954"/>
                    <a:pt x="651" y="946"/>
                    <a:pt x="660" y="922"/>
                  </a:cubicBezTo>
                  <a:lnTo>
                    <a:pt x="660" y="922"/>
                  </a:lnTo>
                  <a:cubicBezTo>
                    <a:pt x="659" y="922"/>
                    <a:pt x="658" y="923"/>
                    <a:pt x="657" y="923"/>
                  </a:cubicBezTo>
                  <a:lnTo>
                    <a:pt x="657" y="923"/>
                  </a:lnTo>
                  <a:cubicBezTo>
                    <a:pt x="658" y="917"/>
                    <a:pt x="660" y="912"/>
                    <a:pt x="660" y="909"/>
                  </a:cubicBezTo>
                  <a:cubicBezTo>
                    <a:pt x="684" y="735"/>
                    <a:pt x="697" y="549"/>
                    <a:pt x="746" y="375"/>
                  </a:cubicBezTo>
                  <a:cubicBezTo>
                    <a:pt x="759" y="300"/>
                    <a:pt x="759" y="226"/>
                    <a:pt x="722" y="139"/>
                  </a:cubicBezTo>
                  <a:cubicBezTo>
                    <a:pt x="684" y="77"/>
                    <a:pt x="610" y="15"/>
                    <a:pt x="548" y="2"/>
                  </a:cubicBezTo>
                  <a:cubicBezTo>
                    <a:pt x="534" y="1"/>
                    <a:pt x="521" y="1"/>
                    <a:pt x="508"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7"/>
            <p:cNvSpPr/>
            <p:nvPr/>
          </p:nvSpPr>
          <p:spPr>
            <a:xfrm>
              <a:off x="4465100" y="2349350"/>
              <a:ext cx="654200" cy="634675"/>
            </a:xfrm>
            <a:custGeom>
              <a:rect b="b" l="l" r="r" t="t"/>
              <a:pathLst>
                <a:path extrusionOk="0" h="25387" w="26168">
                  <a:moveTo>
                    <a:pt x="3293" y="1396"/>
                  </a:moveTo>
                  <a:cubicBezTo>
                    <a:pt x="3295" y="1397"/>
                    <a:pt x="3290" y="1398"/>
                    <a:pt x="3283" y="1400"/>
                  </a:cubicBezTo>
                  <a:lnTo>
                    <a:pt x="3283" y="1400"/>
                  </a:lnTo>
                  <a:cubicBezTo>
                    <a:pt x="3287" y="1399"/>
                    <a:pt x="3290" y="1398"/>
                    <a:pt x="3293" y="1396"/>
                  </a:cubicBezTo>
                  <a:close/>
                  <a:moveTo>
                    <a:pt x="3466" y="21135"/>
                  </a:moveTo>
                  <a:lnTo>
                    <a:pt x="3466" y="21135"/>
                  </a:lnTo>
                  <a:cubicBezTo>
                    <a:pt x="3466" y="21135"/>
                    <a:pt x="3464" y="21138"/>
                    <a:pt x="3459" y="21144"/>
                  </a:cubicBezTo>
                  <a:lnTo>
                    <a:pt x="3459" y="21144"/>
                  </a:lnTo>
                  <a:cubicBezTo>
                    <a:pt x="3464" y="21138"/>
                    <a:pt x="3466" y="21135"/>
                    <a:pt x="3466" y="21135"/>
                  </a:cubicBezTo>
                  <a:close/>
                  <a:moveTo>
                    <a:pt x="17592" y="605"/>
                  </a:moveTo>
                  <a:cubicBezTo>
                    <a:pt x="18360" y="605"/>
                    <a:pt x="19129" y="611"/>
                    <a:pt x="19893" y="626"/>
                  </a:cubicBezTo>
                  <a:cubicBezTo>
                    <a:pt x="20216" y="626"/>
                    <a:pt x="20539" y="651"/>
                    <a:pt x="20874" y="676"/>
                  </a:cubicBezTo>
                  <a:lnTo>
                    <a:pt x="20887" y="676"/>
                  </a:lnTo>
                  <a:cubicBezTo>
                    <a:pt x="20949" y="688"/>
                    <a:pt x="21011" y="688"/>
                    <a:pt x="21086" y="688"/>
                  </a:cubicBezTo>
                  <a:cubicBezTo>
                    <a:pt x="21185" y="688"/>
                    <a:pt x="21272" y="688"/>
                    <a:pt x="21371" y="713"/>
                  </a:cubicBezTo>
                  <a:cubicBezTo>
                    <a:pt x="21409" y="713"/>
                    <a:pt x="21458" y="725"/>
                    <a:pt x="21508" y="725"/>
                  </a:cubicBezTo>
                  <a:cubicBezTo>
                    <a:pt x="21516" y="725"/>
                    <a:pt x="21539" y="730"/>
                    <a:pt x="21535" y="731"/>
                  </a:cubicBezTo>
                  <a:lnTo>
                    <a:pt x="21535" y="731"/>
                  </a:lnTo>
                  <a:cubicBezTo>
                    <a:pt x="21521" y="728"/>
                    <a:pt x="21507" y="725"/>
                    <a:pt x="21496" y="725"/>
                  </a:cubicBezTo>
                  <a:cubicBezTo>
                    <a:pt x="21520" y="729"/>
                    <a:pt x="21531" y="731"/>
                    <a:pt x="21535" y="731"/>
                  </a:cubicBezTo>
                  <a:cubicBezTo>
                    <a:pt x="21535" y="731"/>
                    <a:pt x="21535" y="731"/>
                    <a:pt x="21535" y="731"/>
                  </a:cubicBezTo>
                  <a:lnTo>
                    <a:pt x="21535" y="731"/>
                  </a:lnTo>
                  <a:cubicBezTo>
                    <a:pt x="21552" y="734"/>
                    <a:pt x="21569" y="738"/>
                    <a:pt x="21583" y="738"/>
                  </a:cubicBezTo>
                  <a:cubicBezTo>
                    <a:pt x="21757" y="775"/>
                    <a:pt x="21930" y="800"/>
                    <a:pt x="22080" y="850"/>
                  </a:cubicBezTo>
                  <a:cubicBezTo>
                    <a:pt x="22154" y="874"/>
                    <a:pt x="22241" y="899"/>
                    <a:pt x="22316" y="924"/>
                  </a:cubicBezTo>
                  <a:cubicBezTo>
                    <a:pt x="22324" y="924"/>
                    <a:pt x="22377" y="947"/>
                    <a:pt x="22389" y="950"/>
                  </a:cubicBezTo>
                  <a:lnTo>
                    <a:pt x="22389" y="950"/>
                  </a:lnTo>
                  <a:cubicBezTo>
                    <a:pt x="22422" y="967"/>
                    <a:pt x="22460" y="979"/>
                    <a:pt x="22490" y="999"/>
                  </a:cubicBezTo>
                  <a:cubicBezTo>
                    <a:pt x="22626" y="1061"/>
                    <a:pt x="22763" y="1148"/>
                    <a:pt x="22900" y="1235"/>
                  </a:cubicBezTo>
                  <a:cubicBezTo>
                    <a:pt x="22962" y="1284"/>
                    <a:pt x="23024" y="1309"/>
                    <a:pt x="23086" y="1359"/>
                  </a:cubicBezTo>
                  <a:cubicBezTo>
                    <a:pt x="23086" y="1359"/>
                    <a:pt x="23086" y="1359"/>
                    <a:pt x="23086" y="1359"/>
                  </a:cubicBezTo>
                  <a:lnTo>
                    <a:pt x="23086" y="1359"/>
                  </a:lnTo>
                  <a:cubicBezTo>
                    <a:pt x="23099" y="1370"/>
                    <a:pt x="23108" y="1376"/>
                    <a:pt x="23113" y="1380"/>
                  </a:cubicBezTo>
                  <a:lnTo>
                    <a:pt x="23113" y="1380"/>
                  </a:lnTo>
                  <a:cubicBezTo>
                    <a:pt x="23106" y="1373"/>
                    <a:pt x="23097" y="1365"/>
                    <a:pt x="23086" y="1359"/>
                  </a:cubicBezTo>
                  <a:lnTo>
                    <a:pt x="23086" y="1359"/>
                  </a:lnTo>
                  <a:cubicBezTo>
                    <a:pt x="23102" y="1367"/>
                    <a:pt x="23122" y="1384"/>
                    <a:pt x="23120" y="1384"/>
                  </a:cubicBezTo>
                  <a:cubicBezTo>
                    <a:pt x="23119" y="1384"/>
                    <a:pt x="23117" y="1383"/>
                    <a:pt x="23113" y="1380"/>
                  </a:cubicBezTo>
                  <a:lnTo>
                    <a:pt x="23113" y="1380"/>
                  </a:lnTo>
                  <a:cubicBezTo>
                    <a:pt x="23122" y="1389"/>
                    <a:pt x="23129" y="1396"/>
                    <a:pt x="23136" y="1396"/>
                  </a:cubicBezTo>
                  <a:cubicBezTo>
                    <a:pt x="23173" y="1421"/>
                    <a:pt x="23210" y="1458"/>
                    <a:pt x="23248" y="1483"/>
                  </a:cubicBezTo>
                  <a:cubicBezTo>
                    <a:pt x="23372" y="1595"/>
                    <a:pt x="23484" y="1707"/>
                    <a:pt x="23583" y="1831"/>
                  </a:cubicBezTo>
                  <a:cubicBezTo>
                    <a:pt x="23633" y="1893"/>
                    <a:pt x="23682" y="1931"/>
                    <a:pt x="23732" y="1993"/>
                  </a:cubicBezTo>
                  <a:cubicBezTo>
                    <a:pt x="23757" y="2030"/>
                    <a:pt x="23769" y="2055"/>
                    <a:pt x="23807" y="2092"/>
                  </a:cubicBezTo>
                  <a:cubicBezTo>
                    <a:pt x="23796" y="2079"/>
                    <a:pt x="23792" y="2074"/>
                    <a:pt x="23793" y="2074"/>
                  </a:cubicBezTo>
                  <a:lnTo>
                    <a:pt x="23793" y="2074"/>
                  </a:lnTo>
                  <a:cubicBezTo>
                    <a:pt x="23795" y="2074"/>
                    <a:pt x="23856" y="2147"/>
                    <a:pt x="23856" y="2167"/>
                  </a:cubicBezTo>
                  <a:cubicBezTo>
                    <a:pt x="24055" y="2440"/>
                    <a:pt x="24229" y="2726"/>
                    <a:pt x="24366" y="3036"/>
                  </a:cubicBezTo>
                  <a:cubicBezTo>
                    <a:pt x="24415" y="3111"/>
                    <a:pt x="24440" y="3198"/>
                    <a:pt x="24478" y="3285"/>
                  </a:cubicBezTo>
                  <a:cubicBezTo>
                    <a:pt x="24489" y="3332"/>
                    <a:pt x="24501" y="3368"/>
                    <a:pt x="24513" y="3403"/>
                  </a:cubicBezTo>
                  <a:lnTo>
                    <a:pt x="24513" y="3403"/>
                  </a:lnTo>
                  <a:cubicBezTo>
                    <a:pt x="24510" y="3396"/>
                    <a:pt x="24508" y="3392"/>
                    <a:pt x="24508" y="3392"/>
                  </a:cubicBezTo>
                  <a:lnTo>
                    <a:pt x="24508" y="3392"/>
                  </a:lnTo>
                  <a:cubicBezTo>
                    <a:pt x="24508" y="3392"/>
                    <a:pt x="24510" y="3397"/>
                    <a:pt x="24515" y="3409"/>
                  </a:cubicBezTo>
                  <a:cubicBezTo>
                    <a:pt x="24514" y="3407"/>
                    <a:pt x="24514" y="3405"/>
                    <a:pt x="24513" y="3403"/>
                  </a:cubicBezTo>
                  <a:lnTo>
                    <a:pt x="24513" y="3403"/>
                  </a:lnTo>
                  <a:cubicBezTo>
                    <a:pt x="24523" y="3426"/>
                    <a:pt x="24544" y="3476"/>
                    <a:pt x="24552" y="3484"/>
                  </a:cubicBezTo>
                  <a:cubicBezTo>
                    <a:pt x="24614" y="3658"/>
                    <a:pt x="24689" y="3832"/>
                    <a:pt x="24739" y="4006"/>
                  </a:cubicBezTo>
                  <a:cubicBezTo>
                    <a:pt x="24987" y="4726"/>
                    <a:pt x="25136" y="5497"/>
                    <a:pt x="25260" y="6267"/>
                  </a:cubicBezTo>
                  <a:cubicBezTo>
                    <a:pt x="25285" y="6366"/>
                    <a:pt x="25298" y="6453"/>
                    <a:pt x="25310" y="6528"/>
                  </a:cubicBezTo>
                  <a:cubicBezTo>
                    <a:pt x="25308" y="6520"/>
                    <a:pt x="25307" y="6517"/>
                    <a:pt x="25307" y="6517"/>
                  </a:cubicBezTo>
                  <a:lnTo>
                    <a:pt x="25307" y="6517"/>
                  </a:lnTo>
                  <a:cubicBezTo>
                    <a:pt x="25305" y="6517"/>
                    <a:pt x="25323" y="6617"/>
                    <a:pt x="25323" y="6627"/>
                  </a:cubicBezTo>
                  <a:cubicBezTo>
                    <a:pt x="25323" y="6689"/>
                    <a:pt x="25347" y="6739"/>
                    <a:pt x="25347" y="6801"/>
                  </a:cubicBezTo>
                  <a:cubicBezTo>
                    <a:pt x="25360" y="7000"/>
                    <a:pt x="25385" y="7186"/>
                    <a:pt x="25410" y="7385"/>
                  </a:cubicBezTo>
                  <a:cubicBezTo>
                    <a:pt x="25434" y="7770"/>
                    <a:pt x="25472" y="8168"/>
                    <a:pt x="25484" y="8566"/>
                  </a:cubicBezTo>
                  <a:cubicBezTo>
                    <a:pt x="25546" y="9908"/>
                    <a:pt x="25509" y="11249"/>
                    <a:pt x="25472" y="12591"/>
                  </a:cubicBezTo>
                  <a:cubicBezTo>
                    <a:pt x="25410" y="14244"/>
                    <a:pt x="25509" y="15934"/>
                    <a:pt x="25111" y="17524"/>
                  </a:cubicBezTo>
                  <a:cubicBezTo>
                    <a:pt x="24975" y="18071"/>
                    <a:pt x="24763" y="18605"/>
                    <a:pt x="24478" y="19065"/>
                  </a:cubicBezTo>
                  <a:cubicBezTo>
                    <a:pt x="24366" y="19251"/>
                    <a:pt x="24242" y="19425"/>
                    <a:pt x="24080" y="19562"/>
                  </a:cubicBezTo>
                  <a:cubicBezTo>
                    <a:pt x="24068" y="19562"/>
                    <a:pt x="24068" y="19583"/>
                    <a:pt x="24058" y="19586"/>
                  </a:cubicBezTo>
                  <a:lnTo>
                    <a:pt x="24058" y="19586"/>
                  </a:lnTo>
                  <a:cubicBezTo>
                    <a:pt x="24061" y="19580"/>
                    <a:pt x="24065" y="19572"/>
                    <a:pt x="24068" y="19562"/>
                  </a:cubicBezTo>
                  <a:lnTo>
                    <a:pt x="24068" y="19562"/>
                  </a:lnTo>
                  <a:cubicBezTo>
                    <a:pt x="24055" y="19587"/>
                    <a:pt x="24018" y="19599"/>
                    <a:pt x="24005" y="19612"/>
                  </a:cubicBezTo>
                  <a:cubicBezTo>
                    <a:pt x="23956" y="19649"/>
                    <a:pt x="23918" y="19674"/>
                    <a:pt x="23869" y="19686"/>
                  </a:cubicBezTo>
                  <a:cubicBezTo>
                    <a:pt x="23829" y="19716"/>
                    <a:pt x="23781" y="19730"/>
                    <a:pt x="23738" y="19747"/>
                  </a:cubicBezTo>
                  <a:lnTo>
                    <a:pt x="23738" y="19747"/>
                  </a:lnTo>
                  <a:cubicBezTo>
                    <a:pt x="23736" y="19747"/>
                    <a:pt x="23734" y="19748"/>
                    <a:pt x="23732" y="19748"/>
                  </a:cubicBezTo>
                  <a:cubicBezTo>
                    <a:pt x="23707" y="19748"/>
                    <a:pt x="23695" y="19761"/>
                    <a:pt x="23682" y="19761"/>
                  </a:cubicBezTo>
                  <a:cubicBezTo>
                    <a:pt x="23645" y="19786"/>
                    <a:pt x="23608" y="19798"/>
                    <a:pt x="23571" y="19810"/>
                  </a:cubicBezTo>
                  <a:cubicBezTo>
                    <a:pt x="23434" y="19860"/>
                    <a:pt x="23272" y="19910"/>
                    <a:pt x="23136" y="19935"/>
                  </a:cubicBezTo>
                  <a:cubicBezTo>
                    <a:pt x="22775" y="20034"/>
                    <a:pt x="22427" y="20096"/>
                    <a:pt x="22067" y="20158"/>
                  </a:cubicBezTo>
                  <a:cubicBezTo>
                    <a:pt x="22017" y="20158"/>
                    <a:pt x="21993" y="20171"/>
                    <a:pt x="21943" y="20171"/>
                  </a:cubicBezTo>
                  <a:cubicBezTo>
                    <a:pt x="21906" y="20171"/>
                    <a:pt x="21893" y="20171"/>
                    <a:pt x="21868" y="20183"/>
                  </a:cubicBezTo>
                  <a:cubicBezTo>
                    <a:pt x="21852" y="20183"/>
                    <a:pt x="21813" y="20189"/>
                    <a:pt x="21808" y="20189"/>
                  </a:cubicBezTo>
                  <a:cubicBezTo>
                    <a:pt x="21805" y="20189"/>
                    <a:pt x="21810" y="20187"/>
                    <a:pt x="21831" y="20183"/>
                  </a:cubicBezTo>
                  <a:lnTo>
                    <a:pt x="21831" y="20183"/>
                  </a:lnTo>
                  <a:lnTo>
                    <a:pt x="21508" y="20233"/>
                  </a:lnTo>
                  <a:cubicBezTo>
                    <a:pt x="21284" y="20258"/>
                    <a:pt x="21073" y="20283"/>
                    <a:pt x="20849" y="20295"/>
                  </a:cubicBezTo>
                  <a:cubicBezTo>
                    <a:pt x="20390" y="20345"/>
                    <a:pt x="19905" y="20369"/>
                    <a:pt x="19445" y="20407"/>
                  </a:cubicBezTo>
                  <a:cubicBezTo>
                    <a:pt x="18489" y="20469"/>
                    <a:pt x="17544" y="20481"/>
                    <a:pt x="16588" y="20506"/>
                  </a:cubicBezTo>
                  <a:cubicBezTo>
                    <a:pt x="15892" y="20525"/>
                    <a:pt x="15196" y="20540"/>
                    <a:pt x="14502" y="20540"/>
                  </a:cubicBezTo>
                  <a:cubicBezTo>
                    <a:pt x="13808" y="20540"/>
                    <a:pt x="13115" y="20525"/>
                    <a:pt x="12425" y="20481"/>
                  </a:cubicBezTo>
                  <a:cubicBezTo>
                    <a:pt x="10499" y="20357"/>
                    <a:pt x="8586" y="20121"/>
                    <a:pt x="6660" y="20059"/>
                  </a:cubicBezTo>
                  <a:cubicBezTo>
                    <a:pt x="6407" y="20051"/>
                    <a:pt x="6152" y="20046"/>
                    <a:pt x="5897" y="20046"/>
                  </a:cubicBezTo>
                  <a:cubicBezTo>
                    <a:pt x="5328" y="20046"/>
                    <a:pt x="4758" y="20072"/>
                    <a:pt x="4200" y="20158"/>
                  </a:cubicBezTo>
                  <a:cubicBezTo>
                    <a:pt x="3939" y="20196"/>
                    <a:pt x="3666" y="20258"/>
                    <a:pt x="3417" y="20407"/>
                  </a:cubicBezTo>
                  <a:cubicBezTo>
                    <a:pt x="3193" y="20531"/>
                    <a:pt x="3057" y="20717"/>
                    <a:pt x="2895" y="20904"/>
                  </a:cubicBezTo>
                  <a:cubicBezTo>
                    <a:pt x="2047" y="22019"/>
                    <a:pt x="1363" y="23253"/>
                    <a:pt x="546" y="24403"/>
                  </a:cubicBezTo>
                  <a:lnTo>
                    <a:pt x="546" y="24403"/>
                  </a:lnTo>
                  <a:cubicBezTo>
                    <a:pt x="553" y="24292"/>
                    <a:pt x="559" y="24180"/>
                    <a:pt x="559" y="24072"/>
                  </a:cubicBezTo>
                  <a:cubicBezTo>
                    <a:pt x="584" y="23016"/>
                    <a:pt x="597" y="21960"/>
                    <a:pt x="659" y="20904"/>
                  </a:cubicBezTo>
                  <a:cubicBezTo>
                    <a:pt x="696" y="20258"/>
                    <a:pt x="783" y="19624"/>
                    <a:pt x="820" y="18978"/>
                  </a:cubicBezTo>
                  <a:cubicBezTo>
                    <a:pt x="845" y="18270"/>
                    <a:pt x="845" y="17561"/>
                    <a:pt x="845" y="16866"/>
                  </a:cubicBezTo>
                  <a:cubicBezTo>
                    <a:pt x="845" y="15027"/>
                    <a:pt x="808" y="13200"/>
                    <a:pt x="758" y="11361"/>
                  </a:cubicBezTo>
                  <a:cubicBezTo>
                    <a:pt x="721" y="9945"/>
                    <a:pt x="659" y="8541"/>
                    <a:pt x="683" y="7124"/>
                  </a:cubicBezTo>
                  <a:cubicBezTo>
                    <a:pt x="683" y="6963"/>
                    <a:pt x="683" y="6814"/>
                    <a:pt x="696" y="6652"/>
                  </a:cubicBezTo>
                  <a:cubicBezTo>
                    <a:pt x="721" y="6491"/>
                    <a:pt x="746" y="6329"/>
                    <a:pt x="770" y="6155"/>
                  </a:cubicBezTo>
                  <a:cubicBezTo>
                    <a:pt x="820" y="5820"/>
                    <a:pt x="870" y="5497"/>
                    <a:pt x="907" y="5149"/>
                  </a:cubicBezTo>
                  <a:cubicBezTo>
                    <a:pt x="1094" y="3956"/>
                    <a:pt x="1441" y="2589"/>
                    <a:pt x="2448" y="1844"/>
                  </a:cubicBezTo>
                  <a:cubicBezTo>
                    <a:pt x="2698" y="1660"/>
                    <a:pt x="2970" y="1521"/>
                    <a:pt x="3255" y="1411"/>
                  </a:cubicBezTo>
                  <a:lnTo>
                    <a:pt x="3255" y="1411"/>
                  </a:lnTo>
                  <a:cubicBezTo>
                    <a:pt x="3259" y="1410"/>
                    <a:pt x="3263" y="1410"/>
                    <a:pt x="3268" y="1409"/>
                  </a:cubicBezTo>
                  <a:cubicBezTo>
                    <a:pt x="3282" y="1404"/>
                    <a:pt x="3293" y="1398"/>
                    <a:pt x="3305" y="1392"/>
                  </a:cubicBezTo>
                  <a:lnTo>
                    <a:pt x="3305" y="1392"/>
                  </a:lnTo>
                  <a:cubicBezTo>
                    <a:pt x="3323" y="1385"/>
                    <a:pt x="3342" y="1378"/>
                    <a:pt x="3361" y="1372"/>
                  </a:cubicBezTo>
                  <a:lnTo>
                    <a:pt x="3361" y="1372"/>
                  </a:lnTo>
                  <a:cubicBezTo>
                    <a:pt x="3363" y="1372"/>
                    <a:pt x="3365" y="1371"/>
                    <a:pt x="3367" y="1371"/>
                  </a:cubicBezTo>
                  <a:cubicBezTo>
                    <a:pt x="3442" y="1347"/>
                    <a:pt x="3516" y="1334"/>
                    <a:pt x="3603" y="1309"/>
                  </a:cubicBezTo>
                  <a:cubicBezTo>
                    <a:pt x="3802" y="1272"/>
                    <a:pt x="4013" y="1222"/>
                    <a:pt x="4225" y="1185"/>
                  </a:cubicBezTo>
                  <a:cubicBezTo>
                    <a:pt x="4349" y="1173"/>
                    <a:pt x="4473" y="1148"/>
                    <a:pt x="4610" y="1123"/>
                  </a:cubicBezTo>
                  <a:lnTo>
                    <a:pt x="4635" y="1123"/>
                  </a:lnTo>
                  <a:cubicBezTo>
                    <a:pt x="4672" y="1123"/>
                    <a:pt x="4697" y="1123"/>
                    <a:pt x="4734" y="1111"/>
                  </a:cubicBezTo>
                  <a:cubicBezTo>
                    <a:pt x="4809" y="1098"/>
                    <a:pt x="4883" y="1098"/>
                    <a:pt x="4970" y="1086"/>
                  </a:cubicBezTo>
                  <a:cubicBezTo>
                    <a:pt x="5293" y="1048"/>
                    <a:pt x="5604" y="1024"/>
                    <a:pt x="5927" y="986"/>
                  </a:cubicBezTo>
                  <a:cubicBezTo>
                    <a:pt x="7542" y="850"/>
                    <a:pt x="9145" y="775"/>
                    <a:pt x="10760" y="725"/>
                  </a:cubicBezTo>
                  <a:cubicBezTo>
                    <a:pt x="12500" y="663"/>
                    <a:pt x="14227" y="626"/>
                    <a:pt x="15966" y="614"/>
                  </a:cubicBezTo>
                  <a:cubicBezTo>
                    <a:pt x="16507" y="608"/>
                    <a:pt x="17049" y="605"/>
                    <a:pt x="17592" y="605"/>
                  </a:cubicBezTo>
                  <a:close/>
                  <a:moveTo>
                    <a:pt x="328" y="24693"/>
                  </a:moveTo>
                  <a:cubicBezTo>
                    <a:pt x="329" y="24693"/>
                    <a:pt x="328" y="24696"/>
                    <a:pt x="324" y="24703"/>
                  </a:cubicBezTo>
                  <a:lnTo>
                    <a:pt x="324" y="24703"/>
                  </a:lnTo>
                  <a:cubicBezTo>
                    <a:pt x="323" y="24705"/>
                    <a:pt x="322" y="24706"/>
                    <a:pt x="321" y="24707"/>
                  </a:cubicBezTo>
                  <a:lnTo>
                    <a:pt x="321" y="24707"/>
                  </a:lnTo>
                  <a:lnTo>
                    <a:pt x="311" y="24714"/>
                  </a:lnTo>
                  <a:lnTo>
                    <a:pt x="311" y="24714"/>
                  </a:lnTo>
                  <a:cubicBezTo>
                    <a:pt x="318" y="24704"/>
                    <a:pt x="326" y="24693"/>
                    <a:pt x="328" y="24693"/>
                  </a:cubicBezTo>
                  <a:close/>
                  <a:moveTo>
                    <a:pt x="166" y="24886"/>
                  </a:moveTo>
                  <a:lnTo>
                    <a:pt x="166" y="24886"/>
                  </a:lnTo>
                  <a:cubicBezTo>
                    <a:pt x="164" y="24888"/>
                    <a:pt x="162" y="24889"/>
                    <a:pt x="161" y="24891"/>
                  </a:cubicBezTo>
                  <a:lnTo>
                    <a:pt x="161" y="24891"/>
                  </a:lnTo>
                  <a:cubicBezTo>
                    <a:pt x="160" y="24891"/>
                    <a:pt x="159" y="24891"/>
                    <a:pt x="158" y="24891"/>
                  </a:cubicBezTo>
                  <a:cubicBezTo>
                    <a:pt x="156" y="24891"/>
                    <a:pt x="153" y="24891"/>
                    <a:pt x="149" y="24892"/>
                  </a:cubicBezTo>
                  <a:cubicBezTo>
                    <a:pt x="154" y="24891"/>
                    <a:pt x="160" y="24888"/>
                    <a:pt x="166" y="24886"/>
                  </a:cubicBezTo>
                  <a:close/>
                  <a:moveTo>
                    <a:pt x="17018" y="0"/>
                  </a:moveTo>
                  <a:cubicBezTo>
                    <a:pt x="15810" y="0"/>
                    <a:pt x="14606" y="14"/>
                    <a:pt x="13394" y="42"/>
                  </a:cubicBezTo>
                  <a:cubicBezTo>
                    <a:pt x="11630" y="67"/>
                    <a:pt x="9853" y="129"/>
                    <a:pt x="8101" y="228"/>
                  </a:cubicBezTo>
                  <a:cubicBezTo>
                    <a:pt x="7274" y="273"/>
                    <a:pt x="6443" y="319"/>
                    <a:pt x="5615" y="399"/>
                  </a:cubicBezTo>
                  <a:lnTo>
                    <a:pt x="5615" y="399"/>
                  </a:lnTo>
                  <a:cubicBezTo>
                    <a:pt x="5588" y="305"/>
                    <a:pt x="5514" y="268"/>
                    <a:pt x="5432" y="268"/>
                  </a:cubicBezTo>
                  <a:cubicBezTo>
                    <a:pt x="5407" y="268"/>
                    <a:pt x="5381" y="272"/>
                    <a:pt x="5355" y="278"/>
                  </a:cubicBezTo>
                  <a:cubicBezTo>
                    <a:pt x="4237" y="477"/>
                    <a:pt x="3057" y="614"/>
                    <a:pt x="2137" y="1334"/>
                  </a:cubicBezTo>
                  <a:cubicBezTo>
                    <a:pt x="1069" y="2167"/>
                    <a:pt x="659" y="3533"/>
                    <a:pt x="447" y="4826"/>
                  </a:cubicBezTo>
                  <a:cubicBezTo>
                    <a:pt x="398" y="5174"/>
                    <a:pt x="348" y="5497"/>
                    <a:pt x="311" y="5832"/>
                  </a:cubicBezTo>
                  <a:cubicBezTo>
                    <a:pt x="273" y="6068"/>
                    <a:pt x="224" y="6304"/>
                    <a:pt x="199" y="6528"/>
                  </a:cubicBezTo>
                  <a:cubicBezTo>
                    <a:pt x="186" y="6689"/>
                    <a:pt x="186" y="6839"/>
                    <a:pt x="186" y="7000"/>
                  </a:cubicBezTo>
                  <a:cubicBezTo>
                    <a:pt x="162" y="7584"/>
                    <a:pt x="186" y="8180"/>
                    <a:pt x="199" y="8764"/>
                  </a:cubicBezTo>
                  <a:cubicBezTo>
                    <a:pt x="224" y="10554"/>
                    <a:pt x="286" y="12330"/>
                    <a:pt x="323" y="14107"/>
                  </a:cubicBezTo>
                  <a:cubicBezTo>
                    <a:pt x="348" y="15722"/>
                    <a:pt x="398" y="17338"/>
                    <a:pt x="323" y="18965"/>
                  </a:cubicBezTo>
                  <a:cubicBezTo>
                    <a:pt x="286" y="19612"/>
                    <a:pt x="199" y="20283"/>
                    <a:pt x="162" y="20929"/>
                  </a:cubicBezTo>
                  <a:cubicBezTo>
                    <a:pt x="124" y="22010"/>
                    <a:pt x="87" y="23078"/>
                    <a:pt x="75" y="24159"/>
                  </a:cubicBezTo>
                  <a:cubicBezTo>
                    <a:pt x="75" y="24358"/>
                    <a:pt x="62" y="24582"/>
                    <a:pt x="62" y="24780"/>
                  </a:cubicBezTo>
                  <a:cubicBezTo>
                    <a:pt x="62" y="24979"/>
                    <a:pt x="0" y="25215"/>
                    <a:pt x="199" y="25340"/>
                  </a:cubicBezTo>
                  <a:cubicBezTo>
                    <a:pt x="254" y="25373"/>
                    <a:pt x="307" y="25387"/>
                    <a:pt x="357" y="25387"/>
                  </a:cubicBezTo>
                  <a:cubicBezTo>
                    <a:pt x="533" y="25387"/>
                    <a:pt x="677" y="25214"/>
                    <a:pt x="783" y="25079"/>
                  </a:cubicBezTo>
                  <a:cubicBezTo>
                    <a:pt x="1243" y="24507"/>
                    <a:pt x="1628" y="23873"/>
                    <a:pt x="2025" y="23265"/>
                  </a:cubicBezTo>
                  <a:cubicBezTo>
                    <a:pt x="2460" y="22594"/>
                    <a:pt x="2895" y="21910"/>
                    <a:pt x="3367" y="21277"/>
                  </a:cubicBezTo>
                  <a:cubicBezTo>
                    <a:pt x="3380" y="21239"/>
                    <a:pt x="3392" y="21227"/>
                    <a:pt x="3417" y="21202"/>
                  </a:cubicBezTo>
                  <a:cubicBezTo>
                    <a:pt x="3422" y="21193"/>
                    <a:pt x="3435" y="21175"/>
                    <a:pt x="3446" y="21160"/>
                  </a:cubicBezTo>
                  <a:lnTo>
                    <a:pt x="3446" y="21160"/>
                  </a:lnTo>
                  <a:cubicBezTo>
                    <a:pt x="3493" y="21112"/>
                    <a:pt x="3518" y="21064"/>
                    <a:pt x="3566" y="21028"/>
                  </a:cubicBezTo>
                  <a:cubicBezTo>
                    <a:pt x="3603" y="20991"/>
                    <a:pt x="3628" y="20966"/>
                    <a:pt x="3641" y="20929"/>
                  </a:cubicBezTo>
                  <a:lnTo>
                    <a:pt x="3690" y="20891"/>
                  </a:lnTo>
                  <a:cubicBezTo>
                    <a:pt x="3701" y="20881"/>
                    <a:pt x="3704" y="20877"/>
                    <a:pt x="3704" y="20877"/>
                  </a:cubicBezTo>
                  <a:lnTo>
                    <a:pt x="3704" y="20877"/>
                  </a:lnTo>
                  <a:cubicBezTo>
                    <a:pt x="3703" y="20877"/>
                    <a:pt x="3675" y="20904"/>
                    <a:pt x="3666" y="20904"/>
                  </a:cubicBezTo>
                  <a:cubicBezTo>
                    <a:pt x="3666" y="20891"/>
                    <a:pt x="3690" y="20891"/>
                    <a:pt x="3690" y="20866"/>
                  </a:cubicBezTo>
                  <a:cubicBezTo>
                    <a:pt x="3739" y="20842"/>
                    <a:pt x="3788" y="20830"/>
                    <a:pt x="3825" y="20794"/>
                  </a:cubicBezTo>
                  <a:lnTo>
                    <a:pt x="3825" y="20794"/>
                  </a:lnTo>
                  <a:cubicBezTo>
                    <a:pt x="3826" y="20794"/>
                    <a:pt x="3828" y="20794"/>
                    <a:pt x="3830" y="20794"/>
                  </a:cubicBezTo>
                  <a:cubicBezTo>
                    <a:pt x="3835" y="20794"/>
                    <a:pt x="3842" y="20793"/>
                    <a:pt x="3852" y="20792"/>
                  </a:cubicBezTo>
                  <a:cubicBezTo>
                    <a:pt x="3877" y="20780"/>
                    <a:pt x="3914" y="20755"/>
                    <a:pt x="3939" y="20755"/>
                  </a:cubicBezTo>
                  <a:cubicBezTo>
                    <a:pt x="4063" y="20717"/>
                    <a:pt x="4200" y="20680"/>
                    <a:pt x="4349" y="20668"/>
                  </a:cubicBezTo>
                  <a:cubicBezTo>
                    <a:pt x="4374" y="20668"/>
                    <a:pt x="4423" y="20655"/>
                    <a:pt x="4448" y="20655"/>
                  </a:cubicBezTo>
                  <a:cubicBezTo>
                    <a:pt x="4473" y="20655"/>
                    <a:pt x="4498" y="20655"/>
                    <a:pt x="4510" y="20630"/>
                  </a:cubicBezTo>
                  <a:cubicBezTo>
                    <a:pt x="4610" y="20618"/>
                    <a:pt x="4697" y="20618"/>
                    <a:pt x="4796" y="20606"/>
                  </a:cubicBezTo>
                  <a:cubicBezTo>
                    <a:pt x="4983" y="20593"/>
                    <a:pt x="5181" y="20568"/>
                    <a:pt x="5368" y="20568"/>
                  </a:cubicBezTo>
                  <a:cubicBezTo>
                    <a:pt x="5591" y="20562"/>
                    <a:pt x="5812" y="20559"/>
                    <a:pt x="6034" y="20559"/>
                  </a:cubicBezTo>
                  <a:cubicBezTo>
                    <a:pt x="6256" y="20559"/>
                    <a:pt x="6480" y="20562"/>
                    <a:pt x="6710" y="20568"/>
                  </a:cubicBezTo>
                  <a:cubicBezTo>
                    <a:pt x="7716" y="20606"/>
                    <a:pt x="8723" y="20680"/>
                    <a:pt x="9729" y="20780"/>
                  </a:cubicBezTo>
                  <a:cubicBezTo>
                    <a:pt x="10661" y="20854"/>
                    <a:pt x="11593" y="20941"/>
                    <a:pt x="12525" y="21003"/>
                  </a:cubicBezTo>
                  <a:cubicBezTo>
                    <a:pt x="13133" y="21053"/>
                    <a:pt x="13755" y="21053"/>
                    <a:pt x="14364" y="21053"/>
                  </a:cubicBezTo>
                  <a:cubicBezTo>
                    <a:pt x="16116" y="21053"/>
                    <a:pt x="17892" y="21040"/>
                    <a:pt x="19644" y="20929"/>
                  </a:cubicBezTo>
                  <a:cubicBezTo>
                    <a:pt x="20564" y="20866"/>
                    <a:pt x="21471" y="20792"/>
                    <a:pt x="22390" y="20655"/>
                  </a:cubicBezTo>
                  <a:cubicBezTo>
                    <a:pt x="23011" y="20556"/>
                    <a:pt x="23695" y="20432"/>
                    <a:pt x="24254" y="20121"/>
                  </a:cubicBezTo>
                  <a:cubicBezTo>
                    <a:pt x="24577" y="19935"/>
                    <a:pt x="24813" y="19612"/>
                    <a:pt x="25012" y="19289"/>
                  </a:cubicBezTo>
                  <a:cubicBezTo>
                    <a:pt x="25323" y="18791"/>
                    <a:pt x="25546" y="18208"/>
                    <a:pt x="25695" y="17648"/>
                  </a:cubicBezTo>
                  <a:cubicBezTo>
                    <a:pt x="26006" y="16468"/>
                    <a:pt x="26056" y="15250"/>
                    <a:pt x="26056" y="14033"/>
                  </a:cubicBezTo>
                  <a:cubicBezTo>
                    <a:pt x="26056" y="12914"/>
                    <a:pt x="26130" y="11809"/>
                    <a:pt x="26155" y="10690"/>
                  </a:cubicBezTo>
                  <a:cubicBezTo>
                    <a:pt x="26167" y="9125"/>
                    <a:pt x="26118" y="7559"/>
                    <a:pt x="25869" y="6006"/>
                  </a:cubicBezTo>
                  <a:cubicBezTo>
                    <a:pt x="25658" y="4540"/>
                    <a:pt x="25248" y="2987"/>
                    <a:pt x="24366" y="1781"/>
                  </a:cubicBezTo>
                  <a:cubicBezTo>
                    <a:pt x="23956" y="1222"/>
                    <a:pt x="23446" y="750"/>
                    <a:pt x="22813" y="464"/>
                  </a:cubicBezTo>
                  <a:cubicBezTo>
                    <a:pt x="22490" y="303"/>
                    <a:pt x="22154" y="191"/>
                    <a:pt x="21806" y="129"/>
                  </a:cubicBezTo>
                  <a:cubicBezTo>
                    <a:pt x="21595" y="104"/>
                    <a:pt x="21409" y="67"/>
                    <a:pt x="21210" y="67"/>
                  </a:cubicBezTo>
                  <a:lnTo>
                    <a:pt x="21073" y="67"/>
                  </a:lnTo>
                  <a:cubicBezTo>
                    <a:pt x="21058" y="67"/>
                    <a:pt x="21039" y="65"/>
                    <a:pt x="21028" y="65"/>
                  </a:cubicBezTo>
                  <a:cubicBezTo>
                    <a:pt x="21020" y="65"/>
                    <a:pt x="21017" y="66"/>
                    <a:pt x="21022" y="70"/>
                  </a:cubicBezTo>
                  <a:lnTo>
                    <a:pt x="21022" y="70"/>
                  </a:lnTo>
                  <a:cubicBezTo>
                    <a:pt x="21007" y="67"/>
                    <a:pt x="20992" y="67"/>
                    <a:pt x="20974" y="67"/>
                  </a:cubicBezTo>
                  <a:lnTo>
                    <a:pt x="20912" y="67"/>
                  </a:lnTo>
                  <a:cubicBezTo>
                    <a:pt x="20589" y="42"/>
                    <a:pt x="20265" y="42"/>
                    <a:pt x="19955" y="30"/>
                  </a:cubicBezTo>
                  <a:cubicBezTo>
                    <a:pt x="19383" y="5"/>
                    <a:pt x="18799" y="5"/>
                    <a:pt x="18228" y="5"/>
                  </a:cubicBezTo>
                  <a:cubicBezTo>
                    <a:pt x="17824" y="2"/>
                    <a:pt x="17421" y="0"/>
                    <a:pt x="17018"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7"/>
            <p:cNvSpPr/>
            <p:nvPr/>
          </p:nvSpPr>
          <p:spPr>
            <a:xfrm>
              <a:off x="4762975" y="2542350"/>
              <a:ext cx="69000" cy="223425"/>
            </a:xfrm>
            <a:custGeom>
              <a:rect b="b" l="l" r="r" t="t"/>
              <a:pathLst>
                <a:path extrusionOk="0" h="8937" w="2760">
                  <a:moveTo>
                    <a:pt x="622" y="620"/>
                  </a:moveTo>
                  <a:cubicBezTo>
                    <a:pt x="999" y="668"/>
                    <a:pt x="1377" y="712"/>
                    <a:pt x="1754" y="760"/>
                  </a:cubicBezTo>
                  <a:lnTo>
                    <a:pt x="1754" y="760"/>
                  </a:lnTo>
                  <a:cubicBezTo>
                    <a:pt x="1886" y="3236"/>
                    <a:pt x="2018" y="5700"/>
                    <a:pt x="2150" y="8176"/>
                  </a:cubicBezTo>
                  <a:lnTo>
                    <a:pt x="2150" y="8229"/>
                  </a:lnTo>
                  <a:lnTo>
                    <a:pt x="2150" y="8229"/>
                  </a:lnTo>
                  <a:cubicBezTo>
                    <a:pt x="2129" y="8231"/>
                    <a:pt x="2108" y="8234"/>
                    <a:pt x="2088" y="8239"/>
                  </a:cubicBezTo>
                  <a:cubicBezTo>
                    <a:pt x="1927" y="8251"/>
                    <a:pt x="1740" y="8276"/>
                    <a:pt x="1566" y="8276"/>
                  </a:cubicBezTo>
                  <a:cubicBezTo>
                    <a:pt x="1300" y="8294"/>
                    <a:pt x="1034" y="8306"/>
                    <a:pt x="767" y="8326"/>
                  </a:cubicBezTo>
                  <a:lnTo>
                    <a:pt x="767" y="8326"/>
                  </a:lnTo>
                  <a:cubicBezTo>
                    <a:pt x="665" y="6259"/>
                    <a:pt x="597" y="4192"/>
                    <a:pt x="597" y="2125"/>
                  </a:cubicBezTo>
                  <a:cubicBezTo>
                    <a:pt x="597" y="1627"/>
                    <a:pt x="606" y="1121"/>
                    <a:pt x="622" y="620"/>
                  </a:cubicBezTo>
                  <a:close/>
                  <a:moveTo>
                    <a:pt x="336" y="1"/>
                  </a:moveTo>
                  <a:cubicBezTo>
                    <a:pt x="312" y="1"/>
                    <a:pt x="288" y="4"/>
                    <a:pt x="265" y="10"/>
                  </a:cubicBezTo>
                  <a:lnTo>
                    <a:pt x="265" y="10"/>
                  </a:lnTo>
                  <a:cubicBezTo>
                    <a:pt x="150" y="30"/>
                    <a:pt x="42" y="163"/>
                    <a:pt x="63" y="286"/>
                  </a:cubicBezTo>
                  <a:cubicBezTo>
                    <a:pt x="1" y="2461"/>
                    <a:pt x="63" y="4635"/>
                    <a:pt x="137" y="6810"/>
                  </a:cubicBezTo>
                  <a:cubicBezTo>
                    <a:pt x="162" y="7419"/>
                    <a:pt x="187" y="8040"/>
                    <a:pt x="212" y="8649"/>
                  </a:cubicBezTo>
                  <a:cubicBezTo>
                    <a:pt x="212" y="8787"/>
                    <a:pt x="320" y="8937"/>
                    <a:pt x="475" y="8937"/>
                  </a:cubicBezTo>
                  <a:cubicBezTo>
                    <a:pt x="486" y="8937"/>
                    <a:pt x="498" y="8936"/>
                    <a:pt x="510" y="8934"/>
                  </a:cubicBezTo>
                  <a:cubicBezTo>
                    <a:pt x="833" y="8922"/>
                    <a:pt x="1181" y="8897"/>
                    <a:pt x="1504" y="8872"/>
                  </a:cubicBezTo>
                  <a:cubicBezTo>
                    <a:pt x="1678" y="8860"/>
                    <a:pt x="1827" y="8860"/>
                    <a:pt x="2001" y="8847"/>
                  </a:cubicBezTo>
                  <a:cubicBezTo>
                    <a:pt x="2175" y="8835"/>
                    <a:pt x="2374" y="8847"/>
                    <a:pt x="2523" y="8773"/>
                  </a:cubicBezTo>
                  <a:cubicBezTo>
                    <a:pt x="2709" y="8673"/>
                    <a:pt x="2759" y="8487"/>
                    <a:pt x="2747" y="8301"/>
                  </a:cubicBezTo>
                  <a:cubicBezTo>
                    <a:pt x="2734" y="8127"/>
                    <a:pt x="2734" y="7965"/>
                    <a:pt x="2709" y="7804"/>
                  </a:cubicBezTo>
                  <a:cubicBezTo>
                    <a:pt x="2697" y="7481"/>
                    <a:pt x="2685" y="7158"/>
                    <a:pt x="2647" y="6810"/>
                  </a:cubicBezTo>
                  <a:cubicBezTo>
                    <a:pt x="2573" y="5480"/>
                    <a:pt x="2498" y="4126"/>
                    <a:pt x="2436" y="2784"/>
                  </a:cubicBezTo>
                  <a:cubicBezTo>
                    <a:pt x="2386" y="2026"/>
                    <a:pt x="2362" y="1280"/>
                    <a:pt x="2312" y="523"/>
                  </a:cubicBezTo>
                  <a:cubicBezTo>
                    <a:pt x="2299" y="349"/>
                    <a:pt x="2188" y="262"/>
                    <a:pt x="2014" y="224"/>
                  </a:cubicBezTo>
                  <a:cubicBezTo>
                    <a:pt x="1494" y="155"/>
                    <a:pt x="975" y="97"/>
                    <a:pt x="456" y="29"/>
                  </a:cubicBezTo>
                  <a:lnTo>
                    <a:pt x="456" y="29"/>
                  </a:lnTo>
                  <a:cubicBezTo>
                    <a:pt x="418" y="11"/>
                    <a:pt x="377" y="1"/>
                    <a:pt x="336"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57"/>
            <p:cNvSpPr/>
            <p:nvPr/>
          </p:nvSpPr>
          <p:spPr>
            <a:xfrm>
              <a:off x="4762350" y="2548575"/>
              <a:ext cx="32650" cy="68775"/>
            </a:xfrm>
            <a:custGeom>
              <a:rect b="b" l="l" r="r" t="t"/>
              <a:pathLst>
                <a:path extrusionOk="0" h="2751" w="1306">
                  <a:moveTo>
                    <a:pt x="711" y="259"/>
                  </a:moveTo>
                  <a:cubicBezTo>
                    <a:pt x="707" y="267"/>
                    <a:pt x="699" y="296"/>
                    <a:pt x="701" y="296"/>
                  </a:cubicBezTo>
                  <a:cubicBezTo>
                    <a:pt x="701" y="296"/>
                    <a:pt x="704" y="290"/>
                    <a:pt x="709" y="274"/>
                  </a:cubicBezTo>
                  <a:cubicBezTo>
                    <a:pt x="710" y="269"/>
                    <a:pt x="710" y="264"/>
                    <a:pt x="711" y="259"/>
                  </a:cubicBezTo>
                  <a:close/>
                  <a:moveTo>
                    <a:pt x="995" y="0"/>
                  </a:moveTo>
                  <a:cubicBezTo>
                    <a:pt x="814" y="0"/>
                    <a:pt x="727" y="105"/>
                    <a:pt x="711" y="259"/>
                  </a:cubicBezTo>
                  <a:lnTo>
                    <a:pt x="711" y="259"/>
                  </a:lnTo>
                  <a:cubicBezTo>
                    <a:pt x="711" y="258"/>
                    <a:pt x="711" y="257"/>
                    <a:pt x="712" y="257"/>
                  </a:cubicBezTo>
                  <a:lnTo>
                    <a:pt x="712" y="257"/>
                  </a:lnTo>
                  <a:cubicBezTo>
                    <a:pt x="712" y="257"/>
                    <a:pt x="712" y="261"/>
                    <a:pt x="709" y="274"/>
                  </a:cubicBezTo>
                  <a:lnTo>
                    <a:pt x="709" y="311"/>
                  </a:lnTo>
                  <a:cubicBezTo>
                    <a:pt x="709" y="336"/>
                    <a:pt x="684" y="385"/>
                    <a:pt x="684" y="410"/>
                  </a:cubicBezTo>
                  <a:cubicBezTo>
                    <a:pt x="672" y="510"/>
                    <a:pt x="647" y="584"/>
                    <a:pt x="622" y="684"/>
                  </a:cubicBezTo>
                  <a:lnTo>
                    <a:pt x="436" y="1280"/>
                  </a:lnTo>
                  <a:cubicBezTo>
                    <a:pt x="312" y="1653"/>
                    <a:pt x="187" y="2013"/>
                    <a:pt x="51" y="2386"/>
                  </a:cubicBezTo>
                  <a:cubicBezTo>
                    <a:pt x="1" y="2523"/>
                    <a:pt x="113" y="2709"/>
                    <a:pt x="249" y="2746"/>
                  </a:cubicBezTo>
                  <a:cubicBezTo>
                    <a:pt x="272" y="2749"/>
                    <a:pt x="293" y="2751"/>
                    <a:pt x="314" y="2751"/>
                  </a:cubicBezTo>
                  <a:cubicBezTo>
                    <a:pt x="457" y="2751"/>
                    <a:pt x="566" y="2678"/>
                    <a:pt x="610" y="2547"/>
                  </a:cubicBezTo>
                  <a:cubicBezTo>
                    <a:pt x="746" y="2175"/>
                    <a:pt x="871" y="1802"/>
                    <a:pt x="995" y="1429"/>
                  </a:cubicBezTo>
                  <a:cubicBezTo>
                    <a:pt x="1119" y="1056"/>
                    <a:pt x="1243" y="684"/>
                    <a:pt x="1293" y="286"/>
                  </a:cubicBezTo>
                  <a:cubicBezTo>
                    <a:pt x="1306" y="137"/>
                    <a:pt x="1156" y="0"/>
                    <a:pt x="995"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57"/>
            <p:cNvSpPr/>
            <p:nvPr/>
          </p:nvSpPr>
          <p:spPr>
            <a:xfrm>
              <a:off x="4765475" y="2548325"/>
              <a:ext cx="45375" cy="117925"/>
            </a:xfrm>
            <a:custGeom>
              <a:rect b="b" l="l" r="r" t="t"/>
              <a:pathLst>
                <a:path extrusionOk="0" h="4717" w="1815">
                  <a:moveTo>
                    <a:pt x="1506" y="1"/>
                  </a:moveTo>
                  <a:cubicBezTo>
                    <a:pt x="1367" y="1"/>
                    <a:pt x="1228" y="75"/>
                    <a:pt x="1218" y="209"/>
                  </a:cubicBezTo>
                  <a:cubicBezTo>
                    <a:pt x="1031" y="1327"/>
                    <a:pt x="634" y="2408"/>
                    <a:pt x="311" y="3489"/>
                  </a:cubicBezTo>
                  <a:cubicBezTo>
                    <a:pt x="224" y="3775"/>
                    <a:pt x="124" y="4061"/>
                    <a:pt x="50" y="4359"/>
                  </a:cubicBezTo>
                  <a:cubicBezTo>
                    <a:pt x="0" y="4496"/>
                    <a:pt x="100" y="4682"/>
                    <a:pt x="249" y="4707"/>
                  </a:cubicBezTo>
                  <a:cubicBezTo>
                    <a:pt x="276" y="4713"/>
                    <a:pt x="303" y="4716"/>
                    <a:pt x="330" y="4716"/>
                  </a:cubicBezTo>
                  <a:cubicBezTo>
                    <a:pt x="458" y="4716"/>
                    <a:pt x="568" y="4642"/>
                    <a:pt x="609" y="4508"/>
                  </a:cubicBezTo>
                  <a:cubicBezTo>
                    <a:pt x="920" y="3427"/>
                    <a:pt x="1292" y="2346"/>
                    <a:pt x="1591" y="1253"/>
                  </a:cubicBezTo>
                  <a:cubicBezTo>
                    <a:pt x="1665" y="955"/>
                    <a:pt x="1727" y="656"/>
                    <a:pt x="1789" y="358"/>
                  </a:cubicBezTo>
                  <a:cubicBezTo>
                    <a:pt x="1814" y="209"/>
                    <a:pt x="1740" y="35"/>
                    <a:pt x="1591" y="10"/>
                  </a:cubicBezTo>
                  <a:cubicBezTo>
                    <a:pt x="1563" y="4"/>
                    <a:pt x="1535" y="1"/>
                    <a:pt x="1506"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7"/>
            <p:cNvSpPr/>
            <p:nvPr/>
          </p:nvSpPr>
          <p:spPr>
            <a:xfrm>
              <a:off x="4767950" y="2559750"/>
              <a:ext cx="53775" cy="169750"/>
            </a:xfrm>
            <a:custGeom>
              <a:rect b="b" l="l" r="r" t="t"/>
              <a:pathLst>
                <a:path extrusionOk="0" h="6790" w="2151">
                  <a:moveTo>
                    <a:pt x="1840" y="1"/>
                  </a:moveTo>
                  <a:cubicBezTo>
                    <a:pt x="1678" y="25"/>
                    <a:pt x="1554" y="137"/>
                    <a:pt x="1554" y="311"/>
                  </a:cubicBezTo>
                  <a:cubicBezTo>
                    <a:pt x="1492" y="1218"/>
                    <a:pt x="1256" y="2138"/>
                    <a:pt x="1007" y="3045"/>
                  </a:cubicBezTo>
                  <a:cubicBezTo>
                    <a:pt x="808" y="3790"/>
                    <a:pt x="585" y="4523"/>
                    <a:pt x="373" y="5256"/>
                  </a:cubicBezTo>
                  <a:lnTo>
                    <a:pt x="50" y="6424"/>
                  </a:lnTo>
                  <a:cubicBezTo>
                    <a:pt x="1" y="6561"/>
                    <a:pt x="88" y="6760"/>
                    <a:pt x="249" y="6785"/>
                  </a:cubicBezTo>
                  <a:cubicBezTo>
                    <a:pt x="268" y="6788"/>
                    <a:pt x="287" y="6789"/>
                    <a:pt x="306" y="6789"/>
                  </a:cubicBezTo>
                  <a:cubicBezTo>
                    <a:pt x="437" y="6789"/>
                    <a:pt x="566" y="6716"/>
                    <a:pt x="609" y="6586"/>
                  </a:cubicBezTo>
                  <a:cubicBezTo>
                    <a:pt x="808" y="5853"/>
                    <a:pt x="1019" y="5145"/>
                    <a:pt x="1231" y="4411"/>
                  </a:cubicBezTo>
                  <a:cubicBezTo>
                    <a:pt x="1454" y="3591"/>
                    <a:pt x="1703" y="2771"/>
                    <a:pt x="1889" y="1939"/>
                  </a:cubicBezTo>
                  <a:cubicBezTo>
                    <a:pt x="2013" y="1392"/>
                    <a:pt x="2113" y="858"/>
                    <a:pt x="2138" y="286"/>
                  </a:cubicBezTo>
                  <a:cubicBezTo>
                    <a:pt x="2150" y="137"/>
                    <a:pt x="2001" y="1"/>
                    <a:pt x="1840"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7"/>
            <p:cNvSpPr/>
            <p:nvPr/>
          </p:nvSpPr>
          <p:spPr>
            <a:xfrm>
              <a:off x="4772300" y="2562850"/>
              <a:ext cx="41950" cy="135275"/>
            </a:xfrm>
            <a:custGeom>
              <a:rect b="b" l="l" r="r" t="t"/>
              <a:pathLst>
                <a:path extrusionOk="0" h="5411" w="1678">
                  <a:moveTo>
                    <a:pt x="1380" y="1"/>
                  </a:moveTo>
                  <a:cubicBezTo>
                    <a:pt x="1206" y="13"/>
                    <a:pt x="1094" y="137"/>
                    <a:pt x="1082" y="299"/>
                  </a:cubicBezTo>
                  <a:cubicBezTo>
                    <a:pt x="1019" y="1566"/>
                    <a:pt x="808" y="2796"/>
                    <a:pt x="411" y="4027"/>
                  </a:cubicBezTo>
                  <a:cubicBezTo>
                    <a:pt x="311" y="4362"/>
                    <a:pt x="187" y="4710"/>
                    <a:pt x="63" y="5045"/>
                  </a:cubicBezTo>
                  <a:cubicBezTo>
                    <a:pt x="1" y="5182"/>
                    <a:pt x="125" y="5368"/>
                    <a:pt x="261" y="5406"/>
                  </a:cubicBezTo>
                  <a:cubicBezTo>
                    <a:pt x="284" y="5409"/>
                    <a:pt x="305" y="5410"/>
                    <a:pt x="325" y="5410"/>
                  </a:cubicBezTo>
                  <a:cubicBezTo>
                    <a:pt x="466" y="5410"/>
                    <a:pt x="568" y="5337"/>
                    <a:pt x="622" y="5207"/>
                  </a:cubicBezTo>
                  <a:cubicBezTo>
                    <a:pt x="1094" y="3977"/>
                    <a:pt x="1405" y="2697"/>
                    <a:pt x="1579" y="1392"/>
                  </a:cubicBezTo>
                  <a:cubicBezTo>
                    <a:pt x="1628" y="1020"/>
                    <a:pt x="1653" y="672"/>
                    <a:pt x="1678" y="299"/>
                  </a:cubicBezTo>
                  <a:cubicBezTo>
                    <a:pt x="1678" y="137"/>
                    <a:pt x="1529" y="1"/>
                    <a:pt x="1380" y="1"/>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57"/>
            <p:cNvSpPr/>
            <p:nvPr/>
          </p:nvSpPr>
          <p:spPr>
            <a:xfrm>
              <a:off x="4771675" y="2619400"/>
              <a:ext cx="50975" cy="131550"/>
            </a:xfrm>
            <a:custGeom>
              <a:rect b="b" l="l" r="r" t="t"/>
              <a:pathLst>
                <a:path extrusionOk="0" h="5262" w="2039">
                  <a:moveTo>
                    <a:pt x="1728" y="0"/>
                  </a:moveTo>
                  <a:cubicBezTo>
                    <a:pt x="1579" y="25"/>
                    <a:pt x="1430" y="149"/>
                    <a:pt x="1430" y="311"/>
                  </a:cubicBezTo>
                  <a:cubicBezTo>
                    <a:pt x="1430" y="472"/>
                    <a:pt x="1430" y="609"/>
                    <a:pt x="1417" y="758"/>
                  </a:cubicBezTo>
                  <a:cubicBezTo>
                    <a:pt x="1417" y="845"/>
                    <a:pt x="1405" y="907"/>
                    <a:pt x="1405" y="982"/>
                  </a:cubicBezTo>
                  <a:lnTo>
                    <a:pt x="1405" y="994"/>
                  </a:lnTo>
                  <a:lnTo>
                    <a:pt x="1405" y="1031"/>
                  </a:lnTo>
                  <a:cubicBezTo>
                    <a:pt x="1405" y="1069"/>
                    <a:pt x="1392" y="1106"/>
                    <a:pt x="1392" y="1156"/>
                  </a:cubicBezTo>
                  <a:cubicBezTo>
                    <a:pt x="1343" y="1466"/>
                    <a:pt x="1268" y="1777"/>
                    <a:pt x="1169" y="2088"/>
                  </a:cubicBezTo>
                  <a:cubicBezTo>
                    <a:pt x="995" y="2684"/>
                    <a:pt x="746" y="3305"/>
                    <a:pt x="498" y="3864"/>
                  </a:cubicBezTo>
                  <a:cubicBezTo>
                    <a:pt x="361" y="4175"/>
                    <a:pt x="224" y="4510"/>
                    <a:pt x="63" y="4821"/>
                  </a:cubicBezTo>
                  <a:cubicBezTo>
                    <a:pt x="1" y="4958"/>
                    <a:pt x="26" y="5132"/>
                    <a:pt x="175" y="5219"/>
                  </a:cubicBezTo>
                  <a:cubicBezTo>
                    <a:pt x="216" y="5248"/>
                    <a:pt x="266" y="5261"/>
                    <a:pt x="317" y="5261"/>
                  </a:cubicBezTo>
                  <a:cubicBezTo>
                    <a:pt x="419" y="5261"/>
                    <a:pt x="527" y="5206"/>
                    <a:pt x="585" y="5107"/>
                  </a:cubicBezTo>
                  <a:cubicBezTo>
                    <a:pt x="1144" y="3914"/>
                    <a:pt x="1703" y="2684"/>
                    <a:pt x="1927" y="1379"/>
                  </a:cubicBezTo>
                  <a:cubicBezTo>
                    <a:pt x="1989" y="1031"/>
                    <a:pt x="2038" y="671"/>
                    <a:pt x="2026" y="298"/>
                  </a:cubicBezTo>
                  <a:cubicBezTo>
                    <a:pt x="2026" y="137"/>
                    <a:pt x="1889" y="0"/>
                    <a:pt x="1728"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57"/>
            <p:cNvSpPr/>
            <p:nvPr/>
          </p:nvSpPr>
          <p:spPr>
            <a:xfrm>
              <a:off x="4781300" y="2685650"/>
              <a:ext cx="43825" cy="75900"/>
            </a:xfrm>
            <a:custGeom>
              <a:rect b="b" l="l" r="r" t="t"/>
              <a:pathLst>
                <a:path extrusionOk="0" h="3036" w="1753">
                  <a:moveTo>
                    <a:pt x="1420" y="0"/>
                  </a:moveTo>
                  <a:cubicBezTo>
                    <a:pt x="1316" y="0"/>
                    <a:pt x="1209" y="50"/>
                    <a:pt x="1169" y="146"/>
                  </a:cubicBezTo>
                  <a:cubicBezTo>
                    <a:pt x="796" y="978"/>
                    <a:pt x="436" y="1786"/>
                    <a:pt x="75" y="2606"/>
                  </a:cubicBezTo>
                  <a:cubicBezTo>
                    <a:pt x="1" y="2743"/>
                    <a:pt x="26" y="2917"/>
                    <a:pt x="175" y="3004"/>
                  </a:cubicBezTo>
                  <a:cubicBezTo>
                    <a:pt x="217" y="3025"/>
                    <a:pt x="270" y="3036"/>
                    <a:pt x="323" y="3036"/>
                  </a:cubicBezTo>
                  <a:cubicBezTo>
                    <a:pt x="427" y="3036"/>
                    <a:pt x="536" y="2994"/>
                    <a:pt x="585" y="2904"/>
                  </a:cubicBezTo>
                  <a:cubicBezTo>
                    <a:pt x="958" y="2072"/>
                    <a:pt x="1318" y="1264"/>
                    <a:pt x="1678" y="444"/>
                  </a:cubicBezTo>
                  <a:cubicBezTo>
                    <a:pt x="1753" y="307"/>
                    <a:pt x="1728" y="133"/>
                    <a:pt x="1579" y="46"/>
                  </a:cubicBezTo>
                  <a:cubicBezTo>
                    <a:pt x="1535" y="15"/>
                    <a:pt x="1478" y="0"/>
                    <a:pt x="1420"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57"/>
            <p:cNvSpPr/>
            <p:nvPr/>
          </p:nvSpPr>
          <p:spPr>
            <a:xfrm>
              <a:off x="4797450" y="2717125"/>
              <a:ext cx="30475" cy="42325"/>
            </a:xfrm>
            <a:custGeom>
              <a:rect b="b" l="l" r="r" t="t"/>
              <a:pathLst>
                <a:path extrusionOk="0" h="1693" w="1219">
                  <a:moveTo>
                    <a:pt x="893" y="0"/>
                  </a:moveTo>
                  <a:cubicBezTo>
                    <a:pt x="872" y="0"/>
                    <a:pt x="852" y="2"/>
                    <a:pt x="833" y="5"/>
                  </a:cubicBezTo>
                  <a:cubicBezTo>
                    <a:pt x="771" y="17"/>
                    <a:pt x="697" y="67"/>
                    <a:pt x="672" y="142"/>
                  </a:cubicBezTo>
                  <a:cubicBezTo>
                    <a:pt x="498" y="539"/>
                    <a:pt x="287" y="912"/>
                    <a:pt x="51" y="1248"/>
                  </a:cubicBezTo>
                  <a:cubicBezTo>
                    <a:pt x="1" y="1310"/>
                    <a:pt x="1" y="1409"/>
                    <a:pt x="13" y="1484"/>
                  </a:cubicBezTo>
                  <a:cubicBezTo>
                    <a:pt x="26" y="1546"/>
                    <a:pt x="88" y="1620"/>
                    <a:pt x="150" y="1658"/>
                  </a:cubicBezTo>
                  <a:cubicBezTo>
                    <a:pt x="201" y="1681"/>
                    <a:pt x="251" y="1692"/>
                    <a:pt x="298" y="1692"/>
                  </a:cubicBezTo>
                  <a:cubicBezTo>
                    <a:pt x="401" y="1692"/>
                    <a:pt x="492" y="1639"/>
                    <a:pt x="560" y="1546"/>
                  </a:cubicBezTo>
                  <a:cubicBezTo>
                    <a:pt x="809" y="1198"/>
                    <a:pt x="1007" y="825"/>
                    <a:pt x="1181" y="440"/>
                  </a:cubicBezTo>
                  <a:cubicBezTo>
                    <a:pt x="1206" y="365"/>
                    <a:pt x="1219" y="303"/>
                    <a:pt x="1206" y="204"/>
                  </a:cubicBezTo>
                  <a:cubicBezTo>
                    <a:pt x="1194" y="154"/>
                    <a:pt x="1132" y="67"/>
                    <a:pt x="1070" y="42"/>
                  </a:cubicBezTo>
                  <a:cubicBezTo>
                    <a:pt x="1023" y="14"/>
                    <a:pt x="955" y="0"/>
                    <a:pt x="893"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57"/>
            <p:cNvSpPr/>
            <p:nvPr/>
          </p:nvSpPr>
          <p:spPr>
            <a:xfrm>
              <a:off x="4774775" y="2625075"/>
              <a:ext cx="39475" cy="87600"/>
            </a:xfrm>
            <a:custGeom>
              <a:rect b="b" l="l" r="r" t="t"/>
              <a:pathLst>
                <a:path extrusionOk="0" h="3504" w="1579">
                  <a:moveTo>
                    <a:pt x="1246" y="0"/>
                  </a:moveTo>
                  <a:cubicBezTo>
                    <a:pt x="1142" y="0"/>
                    <a:pt x="1035" y="50"/>
                    <a:pt x="995" y="146"/>
                  </a:cubicBezTo>
                  <a:cubicBezTo>
                    <a:pt x="560" y="1115"/>
                    <a:pt x="249" y="2109"/>
                    <a:pt x="38" y="3128"/>
                  </a:cubicBezTo>
                  <a:cubicBezTo>
                    <a:pt x="1" y="3289"/>
                    <a:pt x="76" y="3463"/>
                    <a:pt x="237" y="3488"/>
                  </a:cubicBezTo>
                  <a:cubicBezTo>
                    <a:pt x="270" y="3498"/>
                    <a:pt x="304" y="3503"/>
                    <a:pt x="336" y="3503"/>
                  </a:cubicBezTo>
                  <a:cubicBezTo>
                    <a:pt x="464" y="3503"/>
                    <a:pt x="580" y="3428"/>
                    <a:pt x="610" y="3289"/>
                  </a:cubicBezTo>
                  <a:cubicBezTo>
                    <a:pt x="796" y="2308"/>
                    <a:pt x="1107" y="1351"/>
                    <a:pt x="1504" y="444"/>
                  </a:cubicBezTo>
                  <a:cubicBezTo>
                    <a:pt x="1579" y="307"/>
                    <a:pt x="1554" y="133"/>
                    <a:pt x="1405" y="46"/>
                  </a:cubicBezTo>
                  <a:cubicBezTo>
                    <a:pt x="1361" y="15"/>
                    <a:pt x="1304" y="0"/>
                    <a:pt x="1246" y="0"/>
                  </a:cubicBezTo>
                  <a:close/>
                </a:path>
              </a:pathLst>
            </a:custGeom>
            <a:solidFill>
              <a:srgbClr val="0101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2" name="Google Shape;452;p57"/>
          <p:cNvSpPr txBox="1"/>
          <p:nvPr/>
        </p:nvSpPr>
        <p:spPr>
          <a:xfrm>
            <a:off x="7229100" y="4779600"/>
            <a:ext cx="1914900" cy="3639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900">
                <a:solidFill>
                  <a:srgbClr val="0D3842"/>
                </a:solidFill>
                <a:latin typeface="Helvetica Neue"/>
                <a:ea typeface="Helvetica Neue"/>
                <a:cs typeface="Helvetica Neue"/>
                <a:sym typeface="Helvetica Neue"/>
              </a:rPr>
              <a:t>Mireya Juarez</a:t>
            </a:r>
            <a:endParaRPr b="1" sz="9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900">
                <a:solidFill>
                  <a:srgbClr val="0D3842"/>
                </a:solidFill>
                <a:latin typeface="Helvetica Neue"/>
                <a:ea typeface="Helvetica Neue"/>
                <a:cs typeface="Helvetica Neue"/>
                <a:sym typeface="Helvetica Neue"/>
              </a:rPr>
              <a:t>https://www.mireyajuarez.com/</a:t>
            </a:r>
            <a:endParaRPr b="1" sz="900">
              <a:solidFill>
                <a:srgbClr val="0D3842"/>
              </a:solidFill>
              <a:latin typeface="Helvetica Neue"/>
              <a:ea typeface="Helvetica Neue"/>
              <a:cs typeface="Helvetica Neue"/>
              <a:sym typeface="Helvetica Neue"/>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456" name="Shape 456"/>
        <p:cNvGrpSpPr/>
        <p:nvPr/>
      </p:nvGrpSpPr>
      <p:grpSpPr>
        <a:xfrm>
          <a:off x="0" y="0"/>
          <a:ext cx="0" cy="0"/>
          <a:chOff x="0" y="0"/>
          <a:chExt cx="0" cy="0"/>
        </a:xfrm>
      </p:grpSpPr>
      <p:grpSp>
        <p:nvGrpSpPr>
          <p:cNvPr id="457" name="Google Shape;457;p58"/>
          <p:cNvGrpSpPr/>
          <p:nvPr/>
        </p:nvGrpSpPr>
        <p:grpSpPr>
          <a:xfrm>
            <a:off x="982975" y="975375"/>
            <a:ext cx="2928900" cy="3161400"/>
            <a:chOff x="754375" y="746775"/>
            <a:chExt cx="2928900" cy="3161400"/>
          </a:xfrm>
        </p:grpSpPr>
        <p:sp>
          <p:nvSpPr>
            <p:cNvPr id="458" name="Google Shape;458;p58"/>
            <p:cNvSpPr/>
            <p:nvPr/>
          </p:nvSpPr>
          <p:spPr>
            <a:xfrm>
              <a:off x="754375" y="746775"/>
              <a:ext cx="2928900" cy="3161400"/>
            </a:xfrm>
            <a:prstGeom prst="trapezoid">
              <a:avLst>
                <a:gd fmla="val 25000" name="adj"/>
              </a:avLst>
            </a:prstGeom>
            <a:solidFill>
              <a:srgbClr val="FEB4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Helvetica Neue"/>
                <a:ea typeface="Helvetica Neue"/>
                <a:cs typeface="Helvetica Neue"/>
                <a:sym typeface="Helvetica Neue"/>
              </a:endParaRPr>
            </a:p>
            <a:p>
              <a:pPr indent="0" lvl="0" marL="0" rtl="0" algn="ctr">
                <a:spcBef>
                  <a:spcPts val="0"/>
                </a:spcBef>
                <a:spcAft>
                  <a:spcPts val="0"/>
                </a:spcAft>
                <a:buNone/>
              </a:pPr>
              <a:r>
                <a:t/>
              </a:r>
              <a:endParaRPr b="1">
                <a:latin typeface="Helvetica Neue"/>
                <a:ea typeface="Helvetica Neue"/>
                <a:cs typeface="Helvetica Neue"/>
                <a:sym typeface="Helvetica Neue"/>
              </a:endParaRPr>
            </a:p>
            <a:p>
              <a:pPr indent="0" lvl="0" marL="0" rtl="0" algn="ctr">
                <a:spcBef>
                  <a:spcPts val="0"/>
                </a:spcBef>
                <a:spcAft>
                  <a:spcPts val="0"/>
                </a:spcAft>
                <a:buNone/>
              </a:pPr>
              <a:r>
                <a:t/>
              </a:r>
              <a:endParaRPr b="1">
                <a:latin typeface="Helvetica Neue"/>
                <a:ea typeface="Helvetica Neue"/>
                <a:cs typeface="Helvetica Neue"/>
                <a:sym typeface="Helvetica Neue"/>
              </a:endParaRPr>
            </a:p>
          </p:txBody>
        </p:sp>
        <p:cxnSp>
          <p:nvCxnSpPr>
            <p:cNvPr id="459" name="Google Shape;459;p58"/>
            <p:cNvCxnSpPr/>
            <p:nvPr/>
          </p:nvCxnSpPr>
          <p:spPr>
            <a:xfrm>
              <a:off x="1332075" y="1428825"/>
              <a:ext cx="1781400" cy="0"/>
            </a:xfrm>
            <a:prstGeom prst="straightConnector1">
              <a:avLst/>
            </a:prstGeom>
            <a:noFill/>
            <a:ln cap="flat" cmpd="sng" w="9525">
              <a:solidFill>
                <a:schemeClr val="dk2"/>
              </a:solidFill>
              <a:prstDash val="solid"/>
              <a:round/>
              <a:headEnd len="med" w="med" type="none"/>
              <a:tailEnd len="med" w="med" type="none"/>
            </a:ln>
          </p:spPr>
        </p:cxnSp>
        <p:cxnSp>
          <p:nvCxnSpPr>
            <p:cNvPr id="460" name="Google Shape;460;p58"/>
            <p:cNvCxnSpPr/>
            <p:nvPr/>
          </p:nvCxnSpPr>
          <p:spPr>
            <a:xfrm>
              <a:off x="1083400" y="2447825"/>
              <a:ext cx="2254800" cy="0"/>
            </a:xfrm>
            <a:prstGeom prst="straightConnector1">
              <a:avLst/>
            </a:prstGeom>
            <a:noFill/>
            <a:ln cap="flat" cmpd="sng" w="9525">
              <a:solidFill>
                <a:schemeClr val="dk2"/>
              </a:solidFill>
              <a:prstDash val="solid"/>
              <a:round/>
              <a:headEnd len="med" w="med" type="none"/>
              <a:tailEnd len="med" w="med" type="none"/>
            </a:ln>
          </p:spPr>
        </p:cxnSp>
      </p:grpSp>
      <p:grpSp>
        <p:nvGrpSpPr>
          <p:cNvPr id="461" name="Google Shape;461;p58"/>
          <p:cNvGrpSpPr/>
          <p:nvPr/>
        </p:nvGrpSpPr>
        <p:grpSpPr>
          <a:xfrm>
            <a:off x="5195625" y="975375"/>
            <a:ext cx="2928900" cy="3161400"/>
            <a:chOff x="4967025" y="746775"/>
            <a:chExt cx="2928900" cy="3161400"/>
          </a:xfrm>
        </p:grpSpPr>
        <p:sp>
          <p:nvSpPr>
            <p:cNvPr id="462" name="Google Shape;462;p58"/>
            <p:cNvSpPr/>
            <p:nvPr/>
          </p:nvSpPr>
          <p:spPr>
            <a:xfrm rot="10800000">
              <a:off x="4967025" y="746775"/>
              <a:ext cx="2928900" cy="3161400"/>
            </a:xfrm>
            <a:prstGeom prst="trapezoid">
              <a:avLst>
                <a:gd fmla="val 25000" name="adj"/>
              </a:avLst>
            </a:prstGeom>
            <a:solidFill>
              <a:srgbClr val="FEB4E7"/>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Helvetica Neue"/>
                <a:ea typeface="Helvetica Neue"/>
                <a:cs typeface="Helvetica Neue"/>
                <a:sym typeface="Helvetica Neue"/>
              </a:endParaRPr>
            </a:p>
            <a:p>
              <a:pPr indent="0" lvl="0" marL="0" rtl="0" algn="ctr">
                <a:spcBef>
                  <a:spcPts val="0"/>
                </a:spcBef>
                <a:spcAft>
                  <a:spcPts val="0"/>
                </a:spcAft>
                <a:buNone/>
              </a:pPr>
              <a:r>
                <a:t/>
              </a:r>
              <a:endParaRPr b="1">
                <a:latin typeface="Helvetica Neue"/>
                <a:ea typeface="Helvetica Neue"/>
                <a:cs typeface="Helvetica Neue"/>
                <a:sym typeface="Helvetica Neue"/>
              </a:endParaRPr>
            </a:p>
            <a:p>
              <a:pPr indent="0" lvl="0" marL="0" rtl="0" algn="ctr">
                <a:spcBef>
                  <a:spcPts val="0"/>
                </a:spcBef>
                <a:spcAft>
                  <a:spcPts val="0"/>
                </a:spcAft>
                <a:buNone/>
              </a:pPr>
              <a:r>
                <a:t/>
              </a:r>
              <a:endParaRPr b="1">
                <a:latin typeface="Helvetica Neue"/>
                <a:ea typeface="Helvetica Neue"/>
                <a:cs typeface="Helvetica Neue"/>
                <a:sym typeface="Helvetica Neue"/>
              </a:endParaRPr>
            </a:p>
          </p:txBody>
        </p:sp>
        <p:cxnSp>
          <p:nvCxnSpPr>
            <p:cNvPr id="463" name="Google Shape;463;p58"/>
            <p:cNvCxnSpPr/>
            <p:nvPr/>
          </p:nvCxnSpPr>
          <p:spPr>
            <a:xfrm rot="10800000">
              <a:off x="5368375" y="2447825"/>
              <a:ext cx="2126400" cy="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58"/>
            <p:cNvCxnSpPr/>
            <p:nvPr/>
          </p:nvCxnSpPr>
          <p:spPr>
            <a:xfrm rot="10800000">
              <a:off x="5135675" y="1428825"/>
              <a:ext cx="2591700" cy="0"/>
            </a:xfrm>
            <a:prstGeom prst="straightConnector1">
              <a:avLst/>
            </a:prstGeom>
            <a:noFill/>
            <a:ln cap="flat" cmpd="sng" w="9525">
              <a:solidFill>
                <a:schemeClr val="dk2"/>
              </a:solidFill>
              <a:prstDash val="solid"/>
              <a:round/>
              <a:headEnd len="med" w="med" type="none"/>
              <a:tailEnd len="med" w="med" type="none"/>
            </a:ln>
          </p:spPr>
        </p:cxnSp>
      </p:grpSp>
      <p:sp>
        <p:nvSpPr>
          <p:cNvPr id="465" name="Google Shape;465;p58"/>
          <p:cNvSpPr txBox="1"/>
          <p:nvPr/>
        </p:nvSpPr>
        <p:spPr>
          <a:xfrm>
            <a:off x="5640975" y="1203975"/>
            <a:ext cx="203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Conversaciones 1 a 1</a:t>
            </a:r>
            <a:endParaRPr b="1">
              <a:solidFill>
                <a:srgbClr val="0D3842"/>
              </a:solidFill>
              <a:latin typeface="Helvetica Neue"/>
              <a:ea typeface="Helvetica Neue"/>
              <a:cs typeface="Helvetica Neue"/>
              <a:sym typeface="Helvetica Neue"/>
            </a:endParaRPr>
          </a:p>
        </p:txBody>
      </p:sp>
      <p:sp>
        <p:nvSpPr>
          <p:cNvPr id="466" name="Google Shape;466;p58"/>
          <p:cNvSpPr/>
          <p:nvPr/>
        </p:nvSpPr>
        <p:spPr>
          <a:xfrm>
            <a:off x="549625" y="2676500"/>
            <a:ext cx="7735200" cy="1572900"/>
          </a:xfrm>
          <a:prstGeom prst="rect">
            <a:avLst/>
          </a:prstGeom>
          <a:noFill/>
          <a:ln cap="flat" cmpd="sng" w="9525">
            <a:solidFill>
              <a:srgbClr val="EAE8E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8"/>
          <p:cNvSpPr txBox="1"/>
          <p:nvPr/>
        </p:nvSpPr>
        <p:spPr>
          <a:xfrm>
            <a:off x="3366125" y="975375"/>
            <a:ext cx="153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EAE8E3"/>
                </a:solidFill>
                <a:latin typeface="Helvetica Neue"/>
                <a:ea typeface="Helvetica Neue"/>
                <a:cs typeface="Helvetica Neue"/>
                <a:sym typeface="Helvetica Neue"/>
              </a:rPr>
              <a:t>Conocimiento </a:t>
            </a:r>
            <a:r>
              <a:rPr b="1" lang="es-419" u="sng">
                <a:solidFill>
                  <a:srgbClr val="EAE8E3"/>
                </a:solidFill>
                <a:latin typeface="Helvetica Neue"/>
                <a:ea typeface="Helvetica Neue"/>
                <a:cs typeface="Helvetica Neue"/>
                <a:sym typeface="Helvetica Neue"/>
              </a:rPr>
              <a:t>explícito</a:t>
            </a:r>
            <a:endParaRPr b="1" u="sng">
              <a:solidFill>
                <a:srgbClr val="EAE8E3"/>
              </a:solidFill>
              <a:latin typeface="Helvetica Neue"/>
              <a:ea typeface="Helvetica Neue"/>
              <a:cs typeface="Helvetica Neue"/>
              <a:sym typeface="Helvetica Neue"/>
            </a:endParaRPr>
          </a:p>
        </p:txBody>
      </p:sp>
      <p:sp>
        <p:nvSpPr>
          <p:cNvPr id="468" name="Google Shape;468;p58"/>
          <p:cNvSpPr txBox="1"/>
          <p:nvPr/>
        </p:nvSpPr>
        <p:spPr>
          <a:xfrm>
            <a:off x="3558650" y="1785775"/>
            <a:ext cx="153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EAE8E3"/>
                </a:solidFill>
                <a:latin typeface="Helvetica Neue"/>
                <a:ea typeface="Helvetica Neue"/>
                <a:cs typeface="Helvetica Neue"/>
                <a:sym typeface="Helvetica Neue"/>
              </a:rPr>
              <a:t>Conocimiento observado o </a:t>
            </a:r>
            <a:r>
              <a:rPr b="1" lang="es-419" u="sng">
                <a:solidFill>
                  <a:srgbClr val="EAE8E3"/>
                </a:solidFill>
                <a:latin typeface="Helvetica Neue"/>
                <a:ea typeface="Helvetica Neue"/>
                <a:cs typeface="Helvetica Neue"/>
                <a:sym typeface="Helvetica Neue"/>
              </a:rPr>
              <a:t>tácito</a:t>
            </a:r>
            <a:endParaRPr b="1" u="sng">
              <a:solidFill>
                <a:srgbClr val="EAE8E3"/>
              </a:solidFill>
              <a:latin typeface="Helvetica Neue"/>
              <a:ea typeface="Helvetica Neue"/>
              <a:cs typeface="Helvetica Neue"/>
              <a:sym typeface="Helvetica Neue"/>
            </a:endParaRPr>
          </a:p>
        </p:txBody>
      </p:sp>
      <p:sp>
        <p:nvSpPr>
          <p:cNvPr id="469" name="Google Shape;469;p58"/>
          <p:cNvSpPr txBox="1"/>
          <p:nvPr/>
        </p:nvSpPr>
        <p:spPr>
          <a:xfrm>
            <a:off x="3835675" y="2965250"/>
            <a:ext cx="153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rgbClr val="EAE8E3"/>
                </a:solidFill>
                <a:latin typeface="Helvetica Neue"/>
                <a:ea typeface="Helvetica Neue"/>
                <a:cs typeface="Helvetica Neue"/>
                <a:sym typeface="Helvetica Neue"/>
              </a:rPr>
              <a:t>Conocimiento </a:t>
            </a:r>
            <a:r>
              <a:rPr b="1" lang="es-419" u="sng">
                <a:solidFill>
                  <a:srgbClr val="EAE8E3"/>
                </a:solidFill>
                <a:latin typeface="Helvetica Neue"/>
                <a:ea typeface="Helvetica Neue"/>
                <a:cs typeface="Helvetica Neue"/>
                <a:sym typeface="Helvetica Neue"/>
              </a:rPr>
              <a:t>latente</a:t>
            </a:r>
            <a:endParaRPr b="1" u="sng">
              <a:solidFill>
                <a:srgbClr val="EAE8E3"/>
              </a:solidFill>
              <a:latin typeface="Helvetica Neue"/>
              <a:ea typeface="Helvetica Neue"/>
              <a:cs typeface="Helvetica Neue"/>
              <a:sym typeface="Helvetica Neue"/>
            </a:endParaRPr>
          </a:p>
        </p:txBody>
      </p:sp>
      <p:sp>
        <p:nvSpPr>
          <p:cNvPr id="470" name="Google Shape;470;p58"/>
          <p:cNvSpPr txBox="1"/>
          <p:nvPr/>
        </p:nvSpPr>
        <p:spPr>
          <a:xfrm>
            <a:off x="1428325" y="1083075"/>
            <a:ext cx="203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Dicen</a:t>
            </a:r>
            <a:endParaRPr b="1">
              <a:solidFill>
                <a:srgbClr val="0D3842"/>
              </a:solidFill>
              <a:latin typeface="Helvetica Neue"/>
              <a:ea typeface="Helvetica Neue"/>
              <a:cs typeface="Helvetica Neue"/>
              <a:sym typeface="Helvetica Neue"/>
            </a:endParaRPr>
          </a:p>
        </p:txBody>
      </p:sp>
      <p:sp>
        <p:nvSpPr>
          <p:cNvPr id="471" name="Google Shape;471;p58"/>
          <p:cNvSpPr txBox="1"/>
          <p:nvPr/>
        </p:nvSpPr>
        <p:spPr>
          <a:xfrm>
            <a:off x="1869775" y="1940238"/>
            <a:ext cx="1155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Hacen</a:t>
            </a:r>
            <a:endParaRPr b="1">
              <a:solidFill>
                <a:srgbClr val="0D3842"/>
              </a:solidFill>
              <a:latin typeface="Helvetica Neue"/>
              <a:ea typeface="Helvetica Neue"/>
              <a:cs typeface="Helvetica Neue"/>
              <a:sym typeface="Helvetica Neue"/>
            </a:endParaRPr>
          </a:p>
        </p:txBody>
      </p:sp>
      <p:sp>
        <p:nvSpPr>
          <p:cNvPr id="472" name="Google Shape;472;p58"/>
          <p:cNvSpPr txBox="1"/>
          <p:nvPr/>
        </p:nvSpPr>
        <p:spPr>
          <a:xfrm>
            <a:off x="1591075" y="2863400"/>
            <a:ext cx="17127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Sienten</a:t>
            </a:r>
            <a:endParaRPr b="1">
              <a:solidFill>
                <a:srgbClr val="0D3842"/>
              </a:solidFill>
              <a:latin typeface="Helvetica Neue"/>
              <a:ea typeface="Helvetica Neue"/>
              <a:cs typeface="Helvetica Neue"/>
              <a:sym typeface="Helvetica Neue"/>
            </a:endParaRPr>
          </a:p>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Sueñan</a:t>
            </a:r>
            <a:endParaRPr b="1">
              <a:solidFill>
                <a:srgbClr val="0D3842"/>
              </a:solidFill>
              <a:latin typeface="Helvetica Neue"/>
              <a:ea typeface="Helvetica Neue"/>
              <a:cs typeface="Helvetica Neue"/>
              <a:sym typeface="Helvetica Neue"/>
            </a:endParaRPr>
          </a:p>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Recuerdan</a:t>
            </a:r>
            <a:endParaRPr b="1">
              <a:solidFill>
                <a:srgbClr val="0D3842"/>
              </a:solidFill>
              <a:latin typeface="Helvetica Neue"/>
              <a:ea typeface="Helvetica Neue"/>
              <a:cs typeface="Helvetica Neue"/>
              <a:sym typeface="Helvetica Neue"/>
            </a:endParaRPr>
          </a:p>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Experimentan</a:t>
            </a:r>
            <a:endParaRPr/>
          </a:p>
        </p:txBody>
      </p:sp>
      <p:sp>
        <p:nvSpPr>
          <p:cNvPr id="473" name="Google Shape;473;p58"/>
          <p:cNvSpPr txBox="1"/>
          <p:nvPr/>
        </p:nvSpPr>
        <p:spPr>
          <a:xfrm>
            <a:off x="5420325" y="1940238"/>
            <a:ext cx="2479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Observaciones de campo</a:t>
            </a:r>
            <a:endParaRPr b="1">
              <a:solidFill>
                <a:srgbClr val="0D3842"/>
              </a:solidFill>
              <a:latin typeface="Helvetica Neue"/>
              <a:ea typeface="Helvetica Neue"/>
              <a:cs typeface="Helvetica Neue"/>
              <a:sym typeface="Helvetica Neue"/>
            </a:endParaRPr>
          </a:p>
        </p:txBody>
      </p:sp>
      <p:sp>
        <p:nvSpPr>
          <p:cNvPr id="474" name="Google Shape;474;p58"/>
          <p:cNvSpPr txBox="1"/>
          <p:nvPr/>
        </p:nvSpPr>
        <p:spPr>
          <a:xfrm>
            <a:off x="6234225" y="3072950"/>
            <a:ext cx="851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a:solidFill>
                  <a:srgbClr val="0D3842"/>
                </a:solidFill>
                <a:latin typeface="Helvetica Neue"/>
                <a:ea typeface="Helvetica Neue"/>
                <a:cs typeface="Helvetica Neue"/>
                <a:sym typeface="Helvetica Neue"/>
              </a:rPr>
              <a:t>Juegos</a:t>
            </a:r>
            <a:endParaRPr/>
          </a:p>
        </p:txBody>
      </p:sp>
      <p:grpSp>
        <p:nvGrpSpPr>
          <p:cNvPr id="475" name="Google Shape;475;p58"/>
          <p:cNvGrpSpPr/>
          <p:nvPr/>
        </p:nvGrpSpPr>
        <p:grpSpPr>
          <a:xfrm>
            <a:off x="8255878" y="4249411"/>
            <a:ext cx="888125" cy="875874"/>
            <a:chOff x="4317075" y="3177175"/>
            <a:chExt cx="1623925" cy="1601525"/>
          </a:xfrm>
        </p:grpSpPr>
        <p:sp>
          <p:nvSpPr>
            <p:cNvPr id="476" name="Google Shape;476;p58"/>
            <p:cNvSpPr/>
            <p:nvPr/>
          </p:nvSpPr>
          <p:spPr>
            <a:xfrm>
              <a:off x="4891350" y="3716975"/>
              <a:ext cx="484750" cy="505675"/>
            </a:xfrm>
            <a:custGeom>
              <a:rect b="b" l="l" r="r" t="t"/>
              <a:pathLst>
                <a:path extrusionOk="0" h="20227" w="19390">
                  <a:moveTo>
                    <a:pt x="9642" y="0"/>
                  </a:moveTo>
                  <a:cubicBezTo>
                    <a:pt x="9082" y="0"/>
                    <a:pt x="8512" y="50"/>
                    <a:pt x="7935" y="150"/>
                  </a:cubicBezTo>
                  <a:cubicBezTo>
                    <a:pt x="7644" y="192"/>
                    <a:pt x="7456" y="463"/>
                    <a:pt x="7519" y="754"/>
                  </a:cubicBezTo>
                  <a:cubicBezTo>
                    <a:pt x="7557" y="1000"/>
                    <a:pt x="7783" y="1177"/>
                    <a:pt x="8026" y="1177"/>
                  </a:cubicBezTo>
                  <a:cubicBezTo>
                    <a:pt x="8051" y="1177"/>
                    <a:pt x="8077" y="1175"/>
                    <a:pt x="8102" y="1171"/>
                  </a:cubicBezTo>
                  <a:cubicBezTo>
                    <a:pt x="8630" y="1079"/>
                    <a:pt x="9147" y="1033"/>
                    <a:pt x="9652" y="1033"/>
                  </a:cubicBezTo>
                  <a:cubicBezTo>
                    <a:pt x="11322" y="1033"/>
                    <a:pt x="12861" y="1533"/>
                    <a:pt x="14204" y="2524"/>
                  </a:cubicBezTo>
                  <a:cubicBezTo>
                    <a:pt x="16245" y="4003"/>
                    <a:pt x="17661" y="6523"/>
                    <a:pt x="17994" y="9251"/>
                  </a:cubicBezTo>
                  <a:cubicBezTo>
                    <a:pt x="18328" y="11854"/>
                    <a:pt x="17390" y="14499"/>
                    <a:pt x="15433" y="16436"/>
                  </a:cubicBezTo>
                  <a:cubicBezTo>
                    <a:pt x="13694" y="18193"/>
                    <a:pt x="11342" y="19146"/>
                    <a:pt x="8992" y="19146"/>
                  </a:cubicBezTo>
                  <a:cubicBezTo>
                    <a:pt x="8639" y="19146"/>
                    <a:pt x="8286" y="19125"/>
                    <a:pt x="7935" y="19081"/>
                  </a:cubicBezTo>
                  <a:cubicBezTo>
                    <a:pt x="2791" y="18269"/>
                    <a:pt x="1105" y="13895"/>
                    <a:pt x="1688" y="9938"/>
                  </a:cubicBezTo>
                  <a:cubicBezTo>
                    <a:pt x="2264" y="6077"/>
                    <a:pt x="5074" y="2446"/>
                    <a:pt x="9430" y="2446"/>
                  </a:cubicBezTo>
                  <a:cubicBezTo>
                    <a:pt x="9795" y="2446"/>
                    <a:pt x="10172" y="2471"/>
                    <a:pt x="10559" y="2524"/>
                  </a:cubicBezTo>
                  <a:cubicBezTo>
                    <a:pt x="10583" y="2528"/>
                    <a:pt x="10606" y="2530"/>
                    <a:pt x="10629" y="2530"/>
                  </a:cubicBezTo>
                  <a:cubicBezTo>
                    <a:pt x="10875" y="2530"/>
                    <a:pt x="11105" y="2333"/>
                    <a:pt x="11143" y="2066"/>
                  </a:cubicBezTo>
                  <a:cubicBezTo>
                    <a:pt x="11184" y="1816"/>
                    <a:pt x="10976" y="1525"/>
                    <a:pt x="10684" y="1504"/>
                  </a:cubicBezTo>
                  <a:cubicBezTo>
                    <a:pt x="10251" y="1447"/>
                    <a:pt x="9830" y="1419"/>
                    <a:pt x="9420" y="1419"/>
                  </a:cubicBezTo>
                  <a:cubicBezTo>
                    <a:pt x="4477" y="1419"/>
                    <a:pt x="1300" y="5448"/>
                    <a:pt x="646" y="9814"/>
                  </a:cubicBezTo>
                  <a:cubicBezTo>
                    <a:pt x="1" y="14124"/>
                    <a:pt x="1979" y="19206"/>
                    <a:pt x="7769" y="20143"/>
                  </a:cubicBezTo>
                  <a:cubicBezTo>
                    <a:pt x="8185" y="20185"/>
                    <a:pt x="8581" y="20226"/>
                    <a:pt x="8998" y="20226"/>
                  </a:cubicBezTo>
                  <a:cubicBezTo>
                    <a:pt x="11601" y="20226"/>
                    <a:pt x="14204" y="19123"/>
                    <a:pt x="16162" y="17165"/>
                  </a:cubicBezTo>
                  <a:cubicBezTo>
                    <a:pt x="18348" y="14978"/>
                    <a:pt x="19390" y="12063"/>
                    <a:pt x="19015" y="9126"/>
                  </a:cubicBezTo>
                  <a:cubicBezTo>
                    <a:pt x="18640" y="6127"/>
                    <a:pt x="17078" y="3358"/>
                    <a:pt x="14808" y="1691"/>
                  </a:cubicBezTo>
                  <a:cubicBezTo>
                    <a:pt x="13298" y="567"/>
                    <a:pt x="11529" y="0"/>
                    <a:pt x="9642"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8"/>
            <p:cNvSpPr/>
            <p:nvPr/>
          </p:nvSpPr>
          <p:spPr>
            <a:xfrm>
              <a:off x="4701325" y="4221300"/>
              <a:ext cx="825775" cy="557400"/>
            </a:xfrm>
            <a:custGeom>
              <a:rect b="b" l="l" r="r" t="t"/>
              <a:pathLst>
                <a:path extrusionOk="0" h="22296" w="33031">
                  <a:moveTo>
                    <a:pt x="10622" y="1241"/>
                  </a:moveTo>
                  <a:cubicBezTo>
                    <a:pt x="11974" y="2778"/>
                    <a:pt x="13962" y="3412"/>
                    <a:pt x="16144" y="3412"/>
                  </a:cubicBezTo>
                  <a:cubicBezTo>
                    <a:pt x="18396" y="3412"/>
                    <a:pt x="20854" y="2736"/>
                    <a:pt x="23034" y="1678"/>
                  </a:cubicBezTo>
                  <a:cubicBezTo>
                    <a:pt x="30573" y="6405"/>
                    <a:pt x="31801" y="18547"/>
                    <a:pt x="31989" y="21254"/>
                  </a:cubicBezTo>
                  <a:lnTo>
                    <a:pt x="1167" y="20713"/>
                  </a:lnTo>
                  <a:cubicBezTo>
                    <a:pt x="1417" y="18172"/>
                    <a:pt x="3083" y="5593"/>
                    <a:pt x="10622" y="1241"/>
                  </a:cubicBezTo>
                  <a:close/>
                  <a:moveTo>
                    <a:pt x="10731" y="1"/>
                  </a:moveTo>
                  <a:cubicBezTo>
                    <a:pt x="10648" y="1"/>
                    <a:pt x="10562" y="24"/>
                    <a:pt x="10476" y="74"/>
                  </a:cubicBezTo>
                  <a:cubicBezTo>
                    <a:pt x="5748" y="2594"/>
                    <a:pt x="3145" y="8134"/>
                    <a:pt x="1812" y="12341"/>
                  </a:cubicBezTo>
                  <a:cubicBezTo>
                    <a:pt x="417" y="16756"/>
                    <a:pt x="0" y="20942"/>
                    <a:pt x="104" y="21338"/>
                  </a:cubicBezTo>
                  <a:cubicBezTo>
                    <a:pt x="167" y="21567"/>
                    <a:pt x="354" y="21733"/>
                    <a:pt x="583" y="21733"/>
                  </a:cubicBezTo>
                  <a:lnTo>
                    <a:pt x="32530" y="22296"/>
                  </a:lnTo>
                  <a:cubicBezTo>
                    <a:pt x="32697" y="22296"/>
                    <a:pt x="32822" y="22254"/>
                    <a:pt x="32864" y="22150"/>
                  </a:cubicBezTo>
                  <a:cubicBezTo>
                    <a:pt x="32968" y="22046"/>
                    <a:pt x="33030" y="21879"/>
                    <a:pt x="33030" y="21754"/>
                  </a:cubicBezTo>
                  <a:cubicBezTo>
                    <a:pt x="33030" y="21608"/>
                    <a:pt x="32926" y="17797"/>
                    <a:pt x="31676" y="13299"/>
                  </a:cubicBezTo>
                  <a:cubicBezTo>
                    <a:pt x="30010" y="7280"/>
                    <a:pt x="27116" y="2886"/>
                    <a:pt x="23284" y="616"/>
                  </a:cubicBezTo>
                  <a:cubicBezTo>
                    <a:pt x="23207" y="561"/>
                    <a:pt x="23118" y="535"/>
                    <a:pt x="23030" y="535"/>
                  </a:cubicBezTo>
                  <a:cubicBezTo>
                    <a:pt x="22952" y="535"/>
                    <a:pt x="22873" y="556"/>
                    <a:pt x="22805" y="595"/>
                  </a:cubicBezTo>
                  <a:cubicBezTo>
                    <a:pt x="20318" y="1838"/>
                    <a:pt x="18105" y="2354"/>
                    <a:pt x="16258" y="2354"/>
                  </a:cubicBezTo>
                  <a:cubicBezTo>
                    <a:pt x="13868" y="2354"/>
                    <a:pt x="12094" y="1489"/>
                    <a:pt x="11142" y="220"/>
                  </a:cubicBezTo>
                  <a:cubicBezTo>
                    <a:pt x="11033" y="84"/>
                    <a:pt x="10888" y="1"/>
                    <a:pt x="1073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8"/>
            <p:cNvSpPr/>
            <p:nvPr/>
          </p:nvSpPr>
          <p:spPr>
            <a:xfrm>
              <a:off x="4377475" y="3298450"/>
              <a:ext cx="517025" cy="479575"/>
            </a:xfrm>
            <a:custGeom>
              <a:rect b="b" l="l" r="r" t="t"/>
              <a:pathLst>
                <a:path extrusionOk="0" h="19183" w="20681">
                  <a:moveTo>
                    <a:pt x="590" y="1"/>
                  </a:moveTo>
                  <a:cubicBezTo>
                    <a:pt x="485" y="1"/>
                    <a:pt x="379" y="29"/>
                    <a:pt x="292" y="85"/>
                  </a:cubicBezTo>
                  <a:cubicBezTo>
                    <a:pt x="63" y="251"/>
                    <a:pt x="1" y="585"/>
                    <a:pt x="167" y="814"/>
                  </a:cubicBezTo>
                  <a:cubicBezTo>
                    <a:pt x="3187" y="5270"/>
                    <a:pt x="3812" y="9498"/>
                    <a:pt x="4166" y="12018"/>
                  </a:cubicBezTo>
                  <a:cubicBezTo>
                    <a:pt x="4332" y="13039"/>
                    <a:pt x="4437" y="13726"/>
                    <a:pt x="4645" y="14205"/>
                  </a:cubicBezTo>
                  <a:cubicBezTo>
                    <a:pt x="5061" y="15121"/>
                    <a:pt x="5811" y="15871"/>
                    <a:pt x="6727" y="16329"/>
                  </a:cubicBezTo>
                  <a:cubicBezTo>
                    <a:pt x="7087" y="16522"/>
                    <a:pt x="7517" y="16626"/>
                    <a:pt x="7947" y="16626"/>
                  </a:cubicBezTo>
                  <a:cubicBezTo>
                    <a:pt x="8538" y="16626"/>
                    <a:pt x="9129" y="16430"/>
                    <a:pt x="9539" y="15996"/>
                  </a:cubicBezTo>
                  <a:cubicBezTo>
                    <a:pt x="9698" y="16022"/>
                    <a:pt x="9861" y="16036"/>
                    <a:pt x="10024" y="16036"/>
                  </a:cubicBezTo>
                  <a:cubicBezTo>
                    <a:pt x="10629" y="16036"/>
                    <a:pt x="11251" y="15852"/>
                    <a:pt x="11809" y="15475"/>
                  </a:cubicBezTo>
                  <a:cubicBezTo>
                    <a:pt x="11851" y="15496"/>
                    <a:pt x="11871" y="15496"/>
                    <a:pt x="11913" y="15538"/>
                  </a:cubicBezTo>
                  <a:cubicBezTo>
                    <a:pt x="12038" y="15579"/>
                    <a:pt x="12163" y="15663"/>
                    <a:pt x="12288" y="15683"/>
                  </a:cubicBezTo>
                  <a:cubicBezTo>
                    <a:pt x="12422" y="15710"/>
                    <a:pt x="12553" y="15722"/>
                    <a:pt x="12679" y="15722"/>
                  </a:cubicBezTo>
                  <a:cubicBezTo>
                    <a:pt x="13235" y="15722"/>
                    <a:pt x="13709" y="15488"/>
                    <a:pt x="14100" y="15267"/>
                  </a:cubicBezTo>
                  <a:cubicBezTo>
                    <a:pt x="14204" y="15184"/>
                    <a:pt x="14329" y="15142"/>
                    <a:pt x="14433" y="15079"/>
                  </a:cubicBezTo>
                  <a:cubicBezTo>
                    <a:pt x="14683" y="15434"/>
                    <a:pt x="15204" y="16162"/>
                    <a:pt x="15391" y="16412"/>
                  </a:cubicBezTo>
                  <a:cubicBezTo>
                    <a:pt x="15558" y="16641"/>
                    <a:pt x="15620" y="16725"/>
                    <a:pt x="15662" y="16787"/>
                  </a:cubicBezTo>
                  <a:cubicBezTo>
                    <a:pt x="16286" y="17537"/>
                    <a:pt x="17786" y="19182"/>
                    <a:pt x="19015" y="19182"/>
                  </a:cubicBezTo>
                  <a:cubicBezTo>
                    <a:pt x="19202" y="19182"/>
                    <a:pt x="19348" y="19141"/>
                    <a:pt x="19535" y="19036"/>
                  </a:cubicBezTo>
                  <a:cubicBezTo>
                    <a:pt x="20681" y="18516"/>
                    <a:pt x="20410" y="17245"/>
                    <a:pt x="20285" y="16621"/>
                  </a:cubicBezTo>
                  <a:cubicBezTo>
                    <a:pt x="20098" y="15746"/>
                    <a:pt x="19577" y="15017"/>
                    <a:pt x="19140" y="14351"/>
                  </a:cubicBezTo>
                  <a:lnTo>
                    <a:pt x="15204" y="8665"/>
                  </a:lnTo>
                  <a:cubicBezTo>
                    <a:pt x="15113" y="8510"/>
                    <a:pt x="14951" y="8435"/>
                    <a:pt x="14781" y="8435"/>
                  </a:cubicBezTo>
                  <a:cubicBezTo>
                    <a:pt x="14677" y="8435"/>
                    <a:pt x="14570" y="8464"/>
                    <a:pt x="14475" y="8519"/>
                  </a:cubicBezTo>
                  <a:cubicBezTo>
                    <a:pt x="14246" y="8686"/>
                    <a:pt x="14204" y="9019"/>
                    <a:pt x="14350" y="9248"/>
                  </a:cubicBezTo>
                  <a:lnTo>
                    <a:pt x="18286" y="14955"/>
                  </a:lnTo>
                  <a:cubicBezTo>
                    <a:pt x="18681" y="15558"/>
                    <a:pt x="19119" y="16183"/>
                    <a:pt x="19244" y="16850"/>
                  </a:cubicBezTo>
                  <a:cubicBezTo>
                    <a:pt x="19431" y="17766"/>
                    <a:pt x="19327" y="17995"/>
                    <a:pt x="19056" y="18141"/>
                  </a:cubicBezTo>
                  <a:cubicBezTo>
                    <a:pt x="19036" y="18151"/>
                    <a:pt x="19007" y="18157"/>
                    <a:pt x="18972" y="18157"/>
                  </a:cubicBezTo>
                  <a:cubicBezTo>
                    <a:pt x="18649" y="18157"/>
                    <a:pt x="17726" y="17696"/>
                    <a:pt x="16432" y="16121"/>
                  </a:cubicBezTo>
                  <a:cubicBezTo>
                    <a:pt x="16411" y="16079"/>
                    <a:pt x="16328" y="15975"/>
                    <a:pt x="16224" y="15808"/>
                  </a:cubicBezTo>
                  <a:cubicBezTo>
                    <a:pt x="15159" y="14328"/>
                    <a:pt x="14892" y="13974"/>
                    <a:pt x="14568" y="13974"/>
                  </a:cubicBezTo>
                  <a:cubicBezTo>
                    <a:pt x="14519" y="13974"/>
                    <a:pt x="14468" y="13983"/>
                    <a:pt x="14412" y="13997"/>
                  </a:cubicBezTo>
                  <a:cubicBezTo>
                    <a:pt x="14121" y="14038"/>
                    <a:pt x="13829" y="14205"/>
                    <a:pt x="13579" y="14330"/>
                  </a:cubicBezTo>
                  <a:cubicBezTo>
                    <a:pt x="13263" y="14488"/>
                    <a:pt x="12961" y="14661"/>
                    <a:pt x="12662" y="14661"/>
                  </a:cubicBezTo>
                  <a:cubicBezTo>
                    <a:pt x="12607" y="14661"/>
                    <a:pt x="12551" y="14655"/>
                    <a:pt x="12496" y="14642"/>
                  </a:cubicBezTo>
                  <a:lnTo>
                    <a:pt x="12350" y="14559"/>
                  </a:lnTo>
                  <a:cubicBezTo>
                    <a:pt x="12177" y="14479"/>
                    <a:pt x="11942" y="14364"/>
                    <a:pt x="11703" y="14364"/>
                  </a:cubicBezTo>
                  <a:cubicBezTo>
                    <a:pt x="11570" y="14364"/>
                    <a:pt x="11436" y="14399"/>
                    <a:pt x="11309" y="14496"/>
                  </a:cubicBezTo>
                  <a:cubicBezTo>
                    <a:pt x="10987" y="14742"/>
                    <a:pt x="10517" y="14965"/>
                    <a:pt x="10009" y="14965"/>
                  </a:cubicBezTo>
                  <a:cubicBezTo>
                    <a:pt x="9827" y="14965"/>
                    <a:pt x="9642" y="14937"/>
                    <a:pt x="9456" y="14871"/>
                  </a:cubicBezTo>
                  <a:cubicBezTo>
                    <a:pt x="9415" y="14859"/>
                    <a:pt x="9373" y="14853"/>
                    <a:pt x="9330" y="14853"/>
                  </a:cubicBezTo>
                  <a:cubicBezTo>
                    <a:pt x="9154" y="14853"/>
                    <a:pt x="8969" y="14953"/>
                    <a:pt x="8852" y="15121"/>
                  </a:cubicBezTo>
                  <a:cubicBezTo>
                    <a:pt x="8664" y="15410"/>
                    <a:pt x="8287" y="15547"/>
                    <a:pt x="7898" y="15547"/>
                  </a:cubicBezTo>
                  <a:cubicBezTo>
                    <a:pt x="7642" y="15547"/>
                    <a:pt x="7380" y="15487"/>
                    <a:pt x="7165" y="15371"/>
                  </a:cubicBezTo>
                  <a:cubicBezTo>
                    <a:pt x="6457" y="15017"/>
                    <a:pt x="5894" y="14413"/>
                    <a:pt x="5582" y="13726"/>
                  </a:cubicBezTo>
                  <a:cubicBezTo>
                    <a:pt x="5457" y="13393"/>
                    <a:pt x="5353" y="12726"/>
                    <a:pt x="5207" y="11831"/>
                  </a:cubicBezTo>
                  <a:cubicBezTo>
                    <a:pt x="4832" y="9227"/>
                    <a:pt x="4207" y="4854"/>
                    <a:pt x="1021" y="231"/>
                  </a:cubicBezTo>
                  <a:cubicBezTo>
                    <a:pt x="931" y="76"/>
                    <a:pt x="761" y="1"/>
                    <a:pt x="590"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8"/>
            <p:cNvSpPr/>
            <p:nvPr/>
          </p:nvSpPr>
          <p:spPr>
            <a:xfrm>
              <a:off x="4520125" y="3243525"/>
              <a:ext cx="320225" cy="285100"/>
            </a:xfrm>
            <a:custGeom>
              <a:rect b="b" l="l" r="r" t="t"/>
              <a:pathLst>
                <a:path extrusionOk="0" h="11404" w="12809">
                  <a:moveTo>
                    <a:pt x="594" y="1"/>
                  </a:moveTo>
                  <a:cubicBezTo>
                    <a:pt x="514" y="1"/>
                    <a:pt x="433" y="17"/>
                    <a:pt x="355" y="53"/>
                  </a:cubicBezTo>
                  <a:cubicBezTo>
                    <a:pt x="105" y="178"/>
                    <a:pt x="1" y="491"/>
                    <a:pt x="126" y="762"/>
                  </a:cubicBezTo>
                  <a:cubicBezTo>
                    <a:pt x="1355" y="3281"/>
                    <a:pt x="3937" y="4677"/>
                    <a:pt x="6665" y="6010"/>
                  </a:cubicBezTo>
                  <a:lnTo>
                    <a:pt x="10060" y="7655"/>
                  </a:lnTo>
                  <a:cubicBezTo>
                    <a:pt x="10705" y="7946"/>
                    <a:pt x="11309" y="8280"/>
                    <a:pt x="11518" y="8780"/>
                  </a:cubicBezTo>
                  <a:cubicBezTo>
                    <a:pt x="11684" y="9175"/>
                    <a:pt x="11580" y="9696"/>
                    <a:pt x="11268" y="9967"/>
                  </a:cubicBezTo>
                  <a:cubicBezTo>
                    <a:pt x="10941" y="10279"/>
                    <a:pt x="10499" y="10349"/>
                    <a:pt x="9973" y="10349"/>
                  </a:cubicBezTo>
                  <a:cubicBezTo>
                    <a:pt x="9727" y="10349"/>
                    <a:pt x="9464" y="10334"/>
                    <a:pt x="9185" y="10321"/>
                  </a:cubicBezTo>
                  <a:cubicBezTo>
                    <a:pt x="8889" y="10288"/>
                    <a:pt x="8581" y="10261"/>
                    <a:pt x="8267" y="10261"/>
                  </a:cubicBezTo>
                  <a:cubicBezTo>
                    <a:pt x="7986" y="10261"/>
                    <a:pt x="7700" y="10282"/>
                    <a:pt x="7415" y="10341"/>
                  </a:cubicBezTo>
                  <a:cubicBezTo>
                    <a:pt x="7144" y="10425"/>
                    <a:pt x="6957" y="10675"/>
                    <a:pt x="6998" y="10966"/>
                  </a:cubicBezTo>
                  <a:cubicBezTo>
                    <a:pt x="7073" y="11228"/>
                    <a:pt x="7299" y="11389"/>
                    <a:pt x="7540" y="11389"/>
                  </a:cubicBezTo>
                  <a:cubicBezTo>
                    <a:pt x="7568" y="11389"/>
                    <a:pt x="7596" y="11387"/>
                    <a:pt x="7623" y="11383"/>
                  </a:cubicBezTo>
                  <a:cubicBezTo>
                    <a:pt x="7846" y="11334"/>
                    <a:pt x="8074" y="11317"/>
                    <a:pt x="8308" y="11317"/>
                  </a:cubicBezTo>
                  <a:cubicBezTo>
                    <a:pt x="8577" y="11317"/>
                    <a:pt x="8854" y="11340"/>
                    <a:pt x="9143" y="11362"/>
                  </a:cubicBezTo>
                  <a:cubicBezTo>
                    <a:pt x="9393" y="11383"/>
                    <a:pt x="9706" y="11404"/>
                    <a:pt x="9997" y="11404"/>
                  </a:cubicBezTo>
                  <a:cubicBezTo>
                    <a:pt x="10705" y="11404"/>
                    <a:pt x="11434" y="11279"/>
                    <a:pt x="11976" y="10695"/>
                  </a:cubicBezTo>
                  <a:cubicBezTo>
                    <a:pt x="12621" y="10112"/>
                    <a:pt x="12809" y="9134"/>
                    <a:pt x="12476" y="8342"/>
                  </a:cubicBezTo>
                  <a:cubicBezTo>
                    <a:pt x="12080" y="7447"/>
                    <a:pt x="11143" y="7009"/>
                    <a:pt x="10518" y="6697"/>
                  </a:cubicBezTo>
                  <a:lnTo>
                    <a:pt x="7123" y="5052"/>
                  </a:lnTo>
                  <a:cubicBezTo>
                    <a:pt x="4562" y="3802"/>
                    <a:pt x="2167" y="2511"/>
                    <a:pt x="1063" y="283"/>
                  </a:cubicBezTo>
                  <a:cubicBezTo>
                    <a:pt x="974" y="105"/>
                    <a:pt x="790" y="1"/>
                    <a:pt x="594"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8"/>
            <p:cNvSpPr/>
            <p:nvPr/>
          </p:nvSpPr>
          <p:spPr>
            <a:xfrm>
              <a:off x="4317075" y="3177175"/>
              <a:ext cx="241100" cy="153600"/>
            </a:xfrm>
            <a:custGeom>
              <a:rect b="b" l="l" r="r" t="t"/>
              <a:pathLst>
                <a:path extrusionOk="0" h="6144" w="9644">
                  <a:moveTo>
                    <a:pt x="7790" y="1062"/>
                  </a:moveTo>
                  <a:cubicBezTo>
                    <a:pt x="7936" y="1083"/>
                    <a:pt x="8102" y="1229"/>
                    <a:pt x="8227" y="1395"/>
                  </a:cubicBezTo>
                  <a:cubicBezTo>
                    <a:pt x="8352" y="1583"/>
                    <a:pt x="8435" y="1833"/>
                    <a:pt x="8477" y="2083"/>
                  </a:cubicBezTo>
                  <a:cubicBezTo>
                    <a:pt x="7477" y="2416"/>
                    <a:pt x="6478" y="2874"/>
                    <a:pt x="5541" y="3395"/>
                  </a:cubicBezTo>
                  <a:cubicBezTo>
                    <a:pt x="5145" y="3603"/>
                    <a:pt x="4791" y="3832"/>
                    <a:pt x="4416" y="4061"/>
                  </a:cubicBezTo>
                  <a:cubicBezTo>
                    <a:pt x="3854" y="4436"/>
                    <a:pt x="3333" y="4728"/>
                    <a:pt x="2792" y="5019"/>
                  </a:cubicBezTo>
                  <a:cubicBezTo>
                    <a:pt x="2687" y="5082"/>
                    <a:pt x="2625" y="5102"/>
                    <a:pt x="2604" y="5102"/>
                  </a:cubicBezTo>
                  <a:lnTo>
                    <a:pt x="2521" y="5019"/>
                  </a:lnTo>
                  <a:cubicBezTo>
                    <a:pt x="2458" y="4957"/>
                    <a:pt x="2313" y="4853"/>
                    <a:pt x="2167" y="4728"/>
                  </a:cubicBezTo>
                  <a:cubicBezTo>
                    <a:pt x="1959" y="4561"/>
                    <a:pt x="1375" y="4144"/>
                    <a:pt x="1271" y="3936"/>
                  </a:cubicBezTo>
                  <a:cubicBezTo>
                    <a:pt x="1459" y="3665"/>
                    <a:pt x="2188" y="3311"/>
                    <a:pt x="2479" y="3145"/>
                  </a:cubicBezTo>
                  <a:cubicBezTo>
                    <a:pt x="2542" y="3124"/>
                    <a:pt x="2625" y="3061"/>
                    <a:pt x="2687" y="3041"/>
                  </a:cubicBezTo>
                  <a:cubicBezTo>
                    <a:pt x="4166" y="2270"/>
                    <a:pt x="5770" y="1708"/>
                    <a:pt x="7373" y="1166"/>
                  </a:cubicBezTo>
                  <a:cubicBezTo>
                    <a:pt x="7519" y="1125"/>
                    <a:pt x="7686" y="1062"/>
                    <a:pt x="7790" y="1062"/>
                  </a:cubicBezTo>
                  <a:close/>
                  <a:moveTo>
                    <a:pt x="7873" y="0"/>
                  </a:moveTo>
                  <a:cubicBezTo>
                    <a:pt x="7561" y="0"/>
                    <a:pt x="7290" y="83"/>
                    <a:pt x="7061" y="167"/>
                  </a:cubicBezTo>
                  <a:cubicBezTo>
                    <a:pt x="5436" y="729"/>
                    <a:pt x="3770" y="1270"/>
                    <a:pt x="2208" y="2104"/>
                  </a:cubicBezTo>
                  <a:cubicBezTo>
                    <a:pt x="2167" y="2145"/>
                    <a:pt x="2104" y="2187"/>
                    <a:pt x="2042" y="2208"/>
                  </a:cubicBezTo>
                  <a:cubicBezTo>
                    <a:pt x="1250" y="2624"/>
                    <a:pt x="542" y="3020"/>
                    <a:pt x="313" y="3624"/>
                  </a:cubicBezTo>
                  <a:cubicBezTo>
                    <a:pt x="1" y="4394"/>
                    <a:pt x="917" y="5082"/>
                    <a:pt x="1563" y="5581"/>
                  </a:cubicBezTo>
                  <a:cubicBezTo>
                    <a:pt x="1667" y="5686"/>
                    <a:pt x="1771" y="5748"/>
                    <a:pt x="1854" y="5811"/>
                  </a:cubicBezTo>
                  <a:cubicBezTo>
                    <a:pt x="1959" y="5894"/>
                    <a:pt x="2104" y="6019"/>
                    <a:pt x="2313" y="6102"/>
                  </a:cubicBezTo>
                  <a:cubicBezTo>
                    <a:pt x="2417" y="6144"/>
                    <a:pt x="2500" y="6144"/>
                    <a:pt x="2604" y="6144"/>
                  </a:cubicBezTo>
                  <a:cubicBezTo>
                    <a:pt x="2896" y="6144"/>
                    <a:pt x="3125" y="6019"/>
                    <a:pt x="3250" y="5894"/>
                  </a:cubicBezTo>
                  <a:cubicBezTo>
                    <a:pt x="3854" y="5602"/>
                    <a:pt x="4437" y="5227"/>
                    <a:pt x="4978" y="4894"/>
                  </a:cubicBezTo>
                  <a:cubicBezTo>
                    <a:pt x="5332" y="4686"/>
                    <a:pt x="5707" y="4457"/>
                    <a:pt x="6061" y="4249"/>
                  </a:cubicBezTo>
                  <a:cubicBezTo>
                    <a:pt x="6978" y="3728"/>
                    <a:pt x="7936" y="3311"/>
                    <a:pt x="8956" y="2999"/>
                  </a:cubicBezTo>
                  <a:cubicBezTo>
                    <a:pt x="9081" y="2978"/>
                    <a:pt x="9352" y="2874"/>
                    <a:pt x="9497" y="2603"/>
                  </a:cubicBezTo>
                  <a:cubicBezTo>
                    <a:pt x="9643" y="2353"/>
                    <a:pt x="9581" y="2083"/>
                    <a:pt x="9560" y="1979"/>
                  </a:cubicBezTo>
                  <a:cubicBezTo>
                    <a:pt x="9477" y="1625"/>
                    <a:pt x="9373" y="1208"/>
                    <a:pt x="9143" y="812"/>
                  </a:cubicBezTo>
                  <a:cubicBezTo>
                    <a:pt x="8831" y="333"/>
                    <a:pt x="8352" y="21"/>
                    <a:pt x="7873"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58"/>
            <p:cNvSpPr/>
            <p:nvPr/>
          </p:nvSpPr>
          <p:spPr>
            <a:xfrm>
              <a:off x="4343125" y="3240175"/>
              <a:ext cx="26050" cy="59875"/>
            </a:xfrm>
            <a:custGeom>
              <a:rect b="b" l="l" r="r" t="t"/>
              <a:pathLst>
                <a:path extrusionOk="0" h="2395" w="1042">
                  <a:moveTo>
                    <a:pt x="521" y="0"/>
                  </a:moveTo>
                  <a:cubicBezTo>
                    <a:pt x="229" y="0"/>
                    <a:pt x="0" y="250"/>
                    <a:pt x="0" y="521"/>
                  </a:cubicBezTo>
                  <a:lnTo>
                    <a:pt x="0" y="1874"/>
                  </a:lnTo>
                  <a:cubicBezTo>
                    <a:pt x="0" y="2166"/>
                    <a:pt x="229" y="2395"/>
                    <a:pt x="521" y="2395"/>
                  </a:cubicBezTo>
                  <a:cubicBezTo>
                    <a:pt x="833" y="2395"/>
                    <a:pt x="1041" y="2166"/>
                    <a:pt x="1041" y="1874"/>
                  </a:cubicBezTo>
                  <a:lnTo>
                    <a:pt x="1041" y="521"/>
                  </a:lnTo>
                  <a:cubicBezTo>
                    <a:pt x="1041" y="250"/>
                    <a:pt x="812" y="0"/>
                    <a:pt x="521"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58"/>
            <p:cNvSpPr/>
            <p:nvPr/>
          </p:nvSpPr>
          <p:spPr>
            <a:xfrm>
              <a:off x="4363950" y="3238600"/>
              <a:ext cx="26050" cy="76550"/>
            </a:xfrm>
            <a:custGeom>
              <a:rect b="b" l="l" r="r" t="t"/>
              <a:pathLst>
                <a:path extrusionOk="0" h="3062" w="1042">
                  <a:moveTo>
                    <a:pt x="521" y="1"/>
                  </a:moveTo>
                  <a:cubicBezTo>
                    <a:pt x="229" y="1"/>
                    <a:pt x="0" y="230"/>
                    <a:pt x="0" y="521"/>
                  </a:cubicBezTo>
                  <a:lnTo>
                    <a:pt x="0" y="2541"/>
                  </a:lnTo>
                  <a:cubicBezTo>
                    <a:pt x="0" y="2833"/>
                    <a:pt x="229" y="3062"/>
                    <a:pt x="521" y="3062"/>
                  </a:cubicBezTo>
                  <a:cubicBezTo>
                    <a:pt x="812" y="3062"/>
                    <a:pt x="1041" y="2833"/>
                    <a:pt x="1041" y="2541"/>
                  </a:cubicBezTo>
                  <a:lnTo>
                    <a:pt x="1041" y="521"/>
                  </a:lnTo>
                  <a:cubicBezTo>
                    <a:pt x="1041" y="230"/>
                    <a:pt x="81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8"/>
            <p:cNvSpPr/>
            <p:nvPr/>
          </p:nvSpPr>
          <p:spPr>
            <a:xfrm>
              <a:off x="4387900" y="3229225"/>
              <a:ext cx="26050" cy="82800"/>
            </a:xfrm>
            <a:custGeom>
              <a:rect b="b" l="l" r="r" t="t"/>
              <a:pathLst>
                <a:path extrusionOk="0" h="3312" w="1042">
                  <a:moveTo>
                    <a:pt x="521" y="1"/>
                  </a:moveTo>
                  <a:cubicBezTo>
                    <a:pt x="250" y="1"/>
                    <a:pt x="0" y="230"/>
                    <a:pt x="0" y="521"/>
                  </a:cubicBezTo>
                  <a:lnTo>
                    <a:pt x="0" y="2791"/>
                  </a:lnTo>
                  <a:cubicBezTo>
                    <a:pt x="0" y="3083"/>
                    <a:pt x="250" y="3312"/>
                    <a:pt x="521" y="3312"/>
                  </a:cubicBezTo>
                  <a:cubicBezTo>
                    <a:pt x="812" y="3312"/>
                    <a:pt x="1041" y="3083"/>
                    <a:pt x="1041" y="2791"/>
                  </a:cubicBezTo>
                  <a:lnTo>
                    <a:pt x="1041" y="521"/>
                  </a:lnTo>
                  <a:cubicBezTo>
                    <a:pt x="1041" y="230"/>
                    <a:pt x="81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8"/>
            <p:cNvSpPr/>
            <p:nvPr/>
          </p:nvSpPr>
          <p:spPr>
            <a:xfrm>
              <a:off x="4422775" y="3199550"/>
              <a:ext cx="26050" cy="92175"/>
            </a:xfrm>
            <a:custGeom>
              <a:rect b="b" l="l" r="r" t="t"/>
              <a:pathLst>
                <a:path extrusionOk="0" h="3687" w="1042">
                  <a:moveTo>
                    <a:pt x="521" y="1"/>
                  </a:moveTo>
                  <a:cubicBezTo>
                    <a:pt x="230" y="1"/>
                    <a:pt x="1" y="230"/>
                    <a:pt x="1" y="521"/>
                  </a:cubicBezTo>
                  <a:lnTo>
                    <a:pt x="1" y="3166"/>
                  </a:lnTo>
                  <a:cubicBezTo>
                    <a:pt x="1" y="3458"/>
                    <a:pt x="230" y="3687"/>
                    <a:pt x="521" y="3687"/>
                  </a:cubicBezTo>
                  <a:cubicBezTo>
                    <a:pt x="792" y="3687"/>
                    <a:pt x="1042" y="3458"/>
                    <a:pt x="1042" y="3166"/>
                  </a:cubicBezTo>
                  <a:lnTo>
                    <a:pt x="1042" y="521"/>
                  </a:lnTo>
                  <a:cubicBezTo>
                    <a:pt x="1042" y="230"/>
                    <a:pt x="79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8"/>
            <p:cNvSpPr/>
            <p:nvPr/>
          </p:nvSpPr>
          <p:spPr>
            <a:xfrm>
              <a:off x="4442550" y="3205800"/>
              <a:ext cx="26075" cy="69800"/>
            </a:xfrm>
            <a:custGeom>
              <a:rect b="b" l="l" r="r" t="t"/>
              <a:pathLst>
                <a:path extrusionOk="0" h="2792" w="1043">
                  <a:moveTo>
                    <a:pt x="522" y="1"/>
                  </a:moveTo>
                  <a:cubicBezTo>
                    <a:pt x="251" y="1"/>
                    <a:pt x="1" y="230"/>
                    <a:pt x="1" y="521"/>
                  </a:cubicBezTo>
                  <a:lnTo>
                    <a:pt x="1" y="2271"/>
                  </a:lnTo>
                  <a:cubicBezTo>
                    <a:pt x="1" y="2562"/>
                    <a:pt x="251" y="2791"/>
                    <a:pt x="522" y="2791"/>
                  </a:cubicBezTo>
                  <a:cubicBezTo>
                    <a:pt x="813" y="2791"/>
                    <a:pt x="1042" y="2562"/>
                    <a:pt x="1042" y="2271"/>
                  </a:cubicBezTo>
                  <a:lnTo>
                    <a:pt x="1042" y="521"/>
                  </a:lnTo>
                  <a:cubicBezTo>
                    <a:pt x="1042" y="230"/>
                    <a:pt x="813" y="1"/>
                    <a:pt x="522"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8"/>
            <p:cNvSpPr/>
            <p:nvPr/>
          </p:nvSpPr>
          <p:spPr>
            <a:xfrm>
              <a:off x="4463375" y="3201125"/>
              <a:ext cx="26075" cy="70300"/>
            </a:xfrm>
            <a:custGeom>
              <a:rect b="b" l="l" r="r" t="t"/>
              <a:pathLst>
                <a:path extrusionOk="0" h="2812" w="1043">
                  <a:moveTo>
                    <a:pt x="522" y="0"/>
                  </a:moveTo>
                  <a:cubicBezTo>
                    <a:pt x="251" y="0"/>
                    <a:pt x="1" y="250"/>
                    <a:pt x="1" y="521"/>
                  </a:cubicBezTo>
                  <a:lnTo>
                    <a:pt x="1" y="2291"/>
                  </a:lnTo>
                  <a:cubicBezTo>
                    <a:pt x="1" y="2582"/>
                    <a:pt x="251" y="2812"/>
                    <a:pt x="522" y="2812"/>
                  </a:cubicBezTo>
                  <a:cubicBezTo>
                    <a:pt x="813" y="2812"/>
                    <a:pt x="1042" y="2582"/>
                    <a:pt x="1042" y="2291"/>
                  </a:cubicBezTo>
                  <a:lnTo>
                    <a:pt x="1042" y="521"/>
                  </a:lnTo>
                  <a:cubicBezTo>
                    <a:pt x="1042" y="250"/>
                    <a:pt x="813" y="0"/>
                    <a:pt x="522"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8"/>
            <p:cNvSpPr/>
            <p:nvPr/>
          </p:nvSpPr>
          <p:spPr>
            <a:xfrm>
              <a:off x="4491500" y="3192775"/>
              <a:ext cx="26050" cy="62500"/>
            </a:xfrm>
            <a:custGeom>
              <a:rect b="b" l="l" r="r" t="t"/>
              <a:pathLst>
                <a:path extrusionOk="0" h="2500" w="1042">
                  <a:moveTo>
                    <a:pt x="521" y="1"/>
                  </a:moveTo>
                  <a:cubicBezTo>
                    <a:pt x="230" y="1"/>
                    <a:pt x="1" y="230"/>
                    <a:pt x="1" y="522"/>
                  </a:cubicBezTo>
                  <a:lnTo>
                    <a:pt x="1" y="1979"/>
                  </a:lnTo>
                  <a:cubicBezTo>
                    <a:pt x="1" y="2271"/>
                    <a:pt x="230" y="2500"/>
                    <a:pt x="521" y="2500"/>
                  </a:cubicBezTo>
                  <a:cubicBezTo>
                    <a:pt x="813" y="2500"/>
                    <a:pt x="1042" y="2271"/>
                    <a:pt x="1042" y="1979"/>
                  </a:cubicBezTo>
                  <a:lnTo>
                    <a:pt x="1042" y="522"/>
                  </a:lnTo>
                  <a:cubicBezTo>
                    <a:pt x="1042" y="230"/>
                    <a:pt x="813"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8"/>
            <p:cNvSpPr/>
            <p:nvPr/>
          </p:nvSpPr>
          <p:spPr>
            <a:xfrm>
              <a:off x="4519100" y="3195900"/>
              <a:ext cx="26050" cy="45850"/>
            </a:xfrm>
            <a:custGeom>
              <a:rect b="b" l="l" r="r" t="t"/>
              <a:pathLst>
                <a:path extrusionOk="0" h="1834" w="1042">
                  <a:moveTo>
                    <a:pt x="521" y="1"/>
                  </a:moveTo>
                  <a:cubicBezTo>
                    <a:pt x="229" y="1"/>
                    <a:pt x="0" y="251"/>
                    <a:pt x="0" y="521"/>
                  </a:cubicBezTo>
                  <a:lnTo>
                    <a:pt x="0" y="1313"/>
                  </a:lnTo>
                  <a:cubicBezTo>
                    <a:pt x="0" y="1604"/>
                    <a:pt x="229" y="1834"/>
                    <a:pt x="521" y="1834"/>
                  </a:cubicBezTo>
                  <a:cubicBezTo>
                    <a:pt x="792" y="1834"/>
                    <a:pt x="1042" y="1604"/>
                    <a:pt x="1042" y="1313"/>
                  </a:cubicBezTo>
                  <a:lnTo>
                    <a:pt x="1042" y="521"/>
                  </a:lnTo>
                  <a:cubicBezTo>
                    <a:pt x="1042" y="251"/>
                    <a:pt x="79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8"/>
            <p:cNvSpPr/>
            <p:nvPr/>
          </p:nvSpPr>
          <p:spPr>
            <a:xfrm>
              <a:off x="5365150" y="3299250"/>
              <a:ext cx="515975" cy="478775"/>
            </a:xfrm>
            <a:custGeom>
              <a:rect b="b" l="l" r="r" t="t"/>
              <a:pathLst>
                <a:path extrusionOk="0" h="19151" w="20639">
                  <a:moveTo>
                    <a:pt x="20053" y="0"/>
                  </a:moveTo>
                  <a:cubicBezTo>
                    <a:pt x="19887" y="0"/>
                    <a:pt x="19721" y="78"/>
                    <a:pt x="19618" y="219"/>
                  </a:cubicBezTo>
                  <a:cubicBezTo>
                    <a:pt x="16453" y="4864"/>
                    <a:pt x="15828" y="9237"/>
                    <a:pt x="15432" y="11840"/>
                  </a:cubicBezTo>
                  <a:cubicBezTo>
                    <a:pt x="15328" y="12715"/>
                    <a:pt x="15224" y="13423"/>
                    <a:pt x="15057" y="13735"/>
                  </a:cubicBezTo>
                  <a:cubicBezTo>
                    <a:pt x="14745" y="14402"/>
                    <a:pt x="14183" y="15006"/>
                    <a:pt x="13475" y="15381"/>
                  </a:cubicBezTo>
                  <a:cubicBezTo>
                    <a:pt x="13255" y="15490"/>
                    <a:pt x="12987" y="15552"/>
                    <a:pt x="12726" y="15552"/>
                  </a:cubicBezTo>
                  <a:cubicBezTo>
                    <a:pt x="12343" y="15552"/>
                    <a:pt x="11973" y="15419"/>
                    <a:pt x="11788" y="15110"/>
                  </a:cubicBezTo>
                  <a:cubicBezTo>
                    <a:pt x="11692" y="14951"/>
                    <a:pt x="11523" y="14852"/>
                    <a:pt x="11346" y="14852"/>
                  </a:cubicBezTo>
                  <a:cubicBezTo>
                    <a:pt x="11292" y="14852"/>
                    <a:pt x="11237" y="14861"/>
                    <a:pt x="11184" y="14881"/>
                  </a:cubicBezTo>
                  <a:cubicBezTo>
                    <a:pt x="11018" y="14938"/>
                    <a:pt x="10849" y="14963"/>
                    <a:pt x="10681" y="14963"/>
                  </a:cubicBezTo>
                  <a:cubicBezTo>
                    <a:pt x="10172" y="14963"/>
                    <a:pt x="9675" y="14736"/>
                    <a:pt x="9330" y="14485"/>
                  </a:cubicBezTo>
                  <a:cubicBezTo>
                    <a:pt x="9206" y="14383"/>
                    <a:pt x="9073" y="14344"/>
                    <a:pt x="8943" y="14344"/>
                  </a:cubicBezTo>
                  <a:cubicBezTo>
                    <a:pt x="8701" y="14344"/>
                    <a:pt x="8464" y="14474"/>
                    <a:pt x="8289" y="14568"/>
                  </a:cubicBezTo>
                  <a:cubicBezTo>
                    <a:pt x="8247" y="14610"/>
                    <a:pt x="8185" y="14631"/>
                    <a:pt x="8164" y="14631"/>
                  </a:cubicBezTo>
                  <a:cubicBezTo>
                    <a:pt x="8108" y="14645"/>
                    <a:pt x="8052" y="14651"/>
                    <a:pt x="7994" y="14651"/>
                  </a:cubicBezTo>
                  <a:cubicBezTo>
                    <a:pt x="7706" y="14651"/>
                    <a:pt x="7393" y="14492"/>
                    <a:pt x="7081" y="14319"/>
                  </a:cubicBezTo>
                  <a:cubicBezTo>
                    <a:pt x="6810" y="14194"/>
                    <a:pt x="6560" y="14069"/>
                    <a:pt x="6248" y="13985"/>
                  </a:cubicBezTo>
                  <a:cubicBezTo>
                    <a:pt x="6190" y="13972"/>
                    <a:pt x="6137" y="13963"/>
                    <a:pt x="6085" y="13963"/>
                  </a:cubicBezTo>
                  <a:cubicBezTo>
                    <a:pt x="5748" y="13963"/>
                    <a:pt x="5484" y="14319"/>
                    <a:pt x="4436" y="15818"/>
                  </a:cubicBezTo>
                  <a:cubicBezTo>
                    <a:pt x="4332" y="15964"/>
                    <a:pt x="4270" y="16089"/>
                    <a:pt x="4228" y="16130"/>
                  </a:cubicBezTo>
                  <a:cubicBezTo>
                    <a:pt x="2957" y="17700"/>
                    <a:pt x="2039" y="18146"/>
                    <a:pt x="1698" y="18146"/>
                  </a:cubicBezTo>
                  <a:cubicBezTo>
                    <a:pt x="1659" y="18146"/>
                    <a:pt x="1627" y="18140"/>
                    <a:pt x="1604" y="18130"/>
                  </a:cubicBezTo>
                  <a:cubicBezTo>
                    <a:pt x="1354" y="18005"/>
                    <a:pt x="1229" y="17776"/>
                    <a:pt x="1416" y="16859"/>
                  </a:cubicBezTo>
                  <a:cubicBezTo>
                    <a:pt x="1562" y="16172"/>
                    <a:pt x="1979" y="15547"/>
                    <a:pt x="2395" y="14964"/>
                  </a:cubicBezTo>
                  <a:lnTo>
                    <a:pt x="6311" y="9258"/>
                  </a:lnTo>
                  <a:cubicBezTo>
                    <a:pt x="6477" y="9029"/>
                    <a:pt x="6415" y="8675"/>
                    <a:pt x="6186" y="8529"/>
                  </a:cubicBezTo>
                  <a:cubicBezTo>
                    <a:pt x="6098" y="8465"/>
                    <a:pt x="5994" y="8435"/>
                    <a:pt x="5891" y="8435"/>
                  </a:cubicBezTo>
                  <a:cubicBezTo>
                    <a:pt x="5725" y="8435"/>
                    <a:pt x="5559" y="8513"/>
                    <a:pt x="5457" y="8654"/>
                  </a:cubicBezTo>
                  <a:lnTo>
                    <a:pt x="1521" y="14360"/>
                  </a:lnTo>
                  <a:cubicBezTo>
                    <a:pt x="1062" y="15006"/>
                    <a:pt x="563" y="15735"/>
                    <a:pt x="375" y="16630"/>
                  </a:cubicBezTo>
                  <a:cubicBezTo>
                    <a:pt x="250" y="17213"/>
                    <a:pt x="0" y="18525"/>
                    <a:pt x="1146" y="19046"/>
                  </a:cubicBezTo>
                  <a:cubicBezTo>
                    <a:pt x="1312" y="19109"/>
                    <a:pt x="1479" y="19150"/>
                    <a:pt x="1666" y="19150"/>
                  </a:cubicBezTo>
                  <a:cubicBezTo>
                    <a:pt x="2874" y="19150"/>
                    <a:pt x="4395" y="17505"/>
                    <a:pt x="4998" y="16776"/>
                  </a:cubicBezTo>
                  <a:cubicBezTo>
                    <a:pt x="5019" y="16734"/>
                    <a:pt x="5103" y="16651"/>
                    <a:pt x="5248" y="16422"/>
                  </a:cubicBezTo>
                  <a:cubicBezTo>
                    <a:pt x="5436" y="16130"/>
                    <a:pt x="5936" y="15422"/>
                    <a:pt x="6206" y="15089"/>
                  </a:cubicBezTo>
                  <a:cubicBezTo>
                    <a:pt x="6311" y="15131"/>
                    <a:pt x="6415" y="15214"/>
                    <a:pt x="6560" y="15277"/>
                  </a:cubicBezTo>
                  <a:cubicBezTo>
                    <a:pt x="6955" y="15482"/>
                    <a:pt x="7420" y="15730"/>
                    <a:pt x="7978" y="15730"/>
                  </a:cubicBezTo>
                  <a:cubicBezTo>
                    <a:pt x="8098" y="15730"/>
                    <a:pt x="8223" y="15719"/>
                    <a:pt x="8351" y="15693"/>
                  </a:cubicBezTo>
                  <a:cubicBezTo>
                    <a:pt x="8476" y="15651"/>
                    <a:pt x="8601" y="15610"/>
                    <a:pt x="8747" y="15526"/>
                  </a:cubicBezTo>
                  <a:cubicBezTo>
                    <a:pt x="8768" y="15506"/>
                    <a:pt x="8810" y="15506"/>
                    <a:pt x="8851" y="15485"/>
                  </a:cubicBezTo>
                  <a:cubicBezTo>
                    <a:pt x="9383" y="15850"/>
                    <a:pt x="10020" y="16043"/>
                    <a:pt x="10636" y="16043"/>
                  </a:cubicBezTo>
                  <a:cubicBezTo>
                    <a:pt x="10793" y="16043"/>
                    <a:pt x="10948" y="16031"/>
                    <a:pt x="11100" y="16005"/>
                  </a:cubicBezTo>
                  <a:cubicBezTo>
                    <a:pt x="11512" y="16429"/>
                    <a:pt x="12107" y="16621"/>
                    <a:pt x="12701" y="16621"/>
                  </a:cubicBezTo>
                  <a:cubicBezTo>
                    <a:pt x="13128" y="16621"/>
                    <a:pt x="13555" y="16522"/>
                    <a:pt x="13912" y="16339"/>
                  </a:cubicBezTo>
                  <a:cubicBezTo>
                    <a:pt x="14828" y="15860"/>
                    <a:pt x="15578" y="15110"/>
                    <a:pt x="15995" y="14194"/>
                  </a:cubicBezTo>
                  <a:cubicBezTo>
                    <a:pt x="16203" y="13735"/>
                    <a:pt x="16307" y="13007"/>
                    <a:pt x="16474" y="12007"/>
                  </a:cubicBezTo>
                  <a:cubicBezTo>
                    <a:pt x="16828" y="9487"/>
                    <a:pt x="17452" y="5280"/>
                    <a:pt x="20472" y="823"/>
                  </a:cubicBezTo>
                  <a:cubicBezTo>
                    <a:pt x="20639" y="594"/>
                    <a:pt x="20576" y="240"/>
                    <a:pt x="20347" y="94"/>
                  </a:cubicBezTo>
                  <a:cubicBezTo>
                    <a:pt x="20259" y="31"/>
                    <a:pt x="20156" y="0"/>
                    <a:pt x="20053"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8"/>
            <p:cNvSpPr/>
            <p:nvPr/>
          </p:nvSpPr>
          <p:spPr>
            <a:xfrm>
              <a:off x="5418250" y="3244750"/>
              <a:ext cx="320225" cy="284700"/>
            </a:xfrm>
            <a:custGeom>
              <a:rect b="b" l="l" r="r" t="t"/>
              <a:pathLst>
                <a:path extrusionOk="0" h="11388" w="12809">
                  <a:moveTo>
                    <a:pt x="12200" y="1"/>
                  </a:moveTo>
                  <a:cubicBezTo>
                    <a:pt x="12009" y="1"/>
                    <a:pt x="11833" y="109"/>
                    <a:pt x="11746" y="296"/>
                  </a:cubicBezTo>
                  <a:cubicBezTo>
                    <a:pt x="10643" y="2504"/>
                    <a:pt x="8248" y="3816"/>
                    <a:pt x="5686" y="5065"/>
                  </a:cubicBezTo>
                  <a:lnTo>
                    <a:pt x="2291" y="6690"/>
                  </a:lnTo>
                  <a:cubicBezTo>
                    <a:pt x="1667" y="6981"/>
                    <a:pt x="729" y="7460"/>
                    <a:pt x="334" y="8335"/>
                  </a:cubicBezTo>
                  <a:cubicBezTo>
                    <a:pt x="1" y="9126"/>
                    <a:pt x="209" y="10105"/>
                    <a:pt x="834" y="10709"/>
                  </a:cubicBezTo>
                  <a:cubicBezTo>
                    <a:pt x="1417" y="11230"/>
                    <a:pt x="2125" y="11355"/>
                    <a:pt x="2833" y="11355"/>
                  </a:cubicBezTo>
                  <a:cubicBezTo>
                    <a:pt x="3027" y="11355"/>
                    <a:pt x="3231" y="11345"/>
                    <a:pt x="3413" y="11345"/>
                  </a:cubicBezTo>
                  <a:cubicBezTo>
                    <a:pt x="3504" y="11345"/>
                    <a:pt x="3590" y="11348"/>
                    <a:pt x="3666" y="11355"/>
                  </a:cubicBezTo>
                  <a:cubicBezTo>
                    <a:pt x="3977" y="11343"/>
                    <a:pt x="4281" y="11317"/>
                    <a:pt x="4570" y="11317"/>
                  </a:cubicBezTo>
                  <a:cubicBezTo>
                    <a:pt x="4785" y="11317"/>
                    <a:pt x="4991" y="11331"/>
                    <a:pt x="5186" y="11375"/>
                  </a:cubicBezTo>
                  <a:cubicBezTo>
                    <a:pt x="5221" y="11384"/>
                    <a:pt x="5257" y="11387"/>
                    <a:pt x="5292" y="11387"/>
                  </a:cubicBezTo>
                  <a:cubicBezTo>
                    <a:pt x="5529" y="11387"/>
                    <a:pt x="5757" y="11213"/>
                    <a:pt x="5811" y="10959"/>
                  </a:cubicBezTo>
                  <a:cubicBezTo>
                    <a:pt x="5853" y="10688"/>
                    <a:pt x="5665" y="10397"/>
                    <a:pt x="5394" y="10334"/>
                  </a:cubicBezTo>
                  <a:cubicBezTo>
                    <a:pt x="5123" y="10286"/>
                    <a:pt x="4847" y="10269"/>
                    <a:pt x="4571" y="10269"/>
                  </a:cubicBezTo>
                  <a:cubicBezTo>
                    <a:pt x="4254" y="10269"/>
                    <a:pt x="3936" y="10291"/>
                    <a:pt x="3624" y="10313"/>
                  </a:cubicBezTo>
                  <a:cubicBezTo>
                    <a:pt x="3339" y="10334"/>
                    <a:pt x="3066" y="10352"/>
                    <a:pt x="2813" y="10352"/>
                  </a:cubicBezTo>
                  <a:cubicBezTo>
                    <a:pt x="2291" y="10352"/>
                    <a:pt x="1850" y="10275"/>
                    <a:pt x="1542" y="9980"/>
                  </a:cubicBezTo>
                  <a:cubicBezTo>
                    <a:pt x="1229" y="9688"/>
                    <a:pt x="1125" y="9168"/>
                    <a:pt x="1292" y="8772"/>
                  </a:cubicBezTo>
                  <a:cubicBezTo>
                    <a:pt x="1542" y="8272"/>
                    <a:pt x="2104" y="7981"/>
                    <a:pt x="2750" y="7668"/>
                  </a:cubicBezTo>
                  <a:lnTo>
                    <a:pt x="6144" y="6023"/>
                  </a:lnTo>
                  <a:cubicBezTo>
                    <a:pt x="8872" y="4690"/>
                    <a:pt x="11455" y="3295"/>
                    <a:pt x="12683" y="754"/>
                  </a:cubicBezTo>
                  <a:cubicBezTo>
                    <a:pt x="12808" y="504"/>
                    <a:pt x="12704" y="192"/>
                    <a:pt x="12454" y="67"/>
                  </a:cubicBezTo>
                  <a:cubicBezTo>
                    <a:pt x="12371" y="22"/>
                    <a:pt x="12284" y="1"/>
                    <a:pt x="12200"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8"/>
            <p:cNvSpPr/>
            <p:nvPr/>
          </p:nvSpPr>
          <p:spPr>
            <a:xfrm>
              <a:off x="5700450" y="3179050"/>
              <a:ext cx="240550" cy="152250"/>
            </a:xfrm>
            <a:custGeom>
              <a:rect b="b" l="l" r="r" t="t"/>
              <a:pathLst>
                <a:path extrusionOk="0" h="6090" w="9622">
                  <a:moveTo>
                    <a:pt x="1854" y="966"/>
                  </a:moveTo>
                  <a:cubicBezTo>
                    <a:pt x="1958" y="966"/>
                    <a:pt x="2124" y="1029"/>
                    <a:pt x="2270" y="1071"/>
                  </a:cubicBezTo>
                  <a:cubicBezTo>
                    <a:pt x="3832" y="1612"/>
                    <a:pt x="5477" y="2174"/>
                    <a:pt x="6956" y="2945"/>
                  </a:cubicBezTo>
                  <a:cubicBezTo>
                    <a:pt x="7018" y="2966"/>
                    <a:pt x="7081" y="3028"/>
                    <a:pt x="7164" y="3049"/>
                  </a:cubicBezTo>
                  <a:cubicBezTo>
                    <a:pt x="7456" y="3174"/>
                    <a:pt x="8206" y="3570"/>
                    <a:pt x="8372" y="3840"/>
                  </a:cubicBezTo>
                  <a:cubicBezTo>
                    <a:pt x="8268" y="4069"/>
                    <a:pt x="7685" y="4486"/>
                    <a:pt x="7477" y="4632"/>
                  </a:cubicBezTo>
                  <a:cubicBezTo>
                    <a:pt x="7352" y="4778"/>
                    <a:pt x="7227" y="4840"/>
                    <a:pt x="7143" y="4923"/>
                  </a:cubicBezTo>
                  <a:lnTo>
                    <a:pt x="7060" y="5007"/>
                  </a:lnTo>
                  <a:cubicBezTo>
                    <a:pt x="7039" y="5007"/>
                    <a:pt x="6977" y="4986"/>
                    <a:pt x="6873" y="4923"/>
                  </a:cubicBezTo>
                  <a:cubicBezTo>
                    <a:pt x="6310" y="4673"/>
                    <a:pt x="5790" y="4319"/>
                    <a:pt x="5248" y="3986"/>
                  </a:cubicBezTo>
                  <a:cubicBezTo>
                    <a:pt x="4873" y="3757"/>
                    <a:pt x="4519" y="3528"/>
                    <a:pt x="4124" y="3320"/>
                  </a:cubicBezTo>
                  <a:cubicBezTo>
                    <a:pt x="3186" y="2757"/>
                    <a:pt x="2208" y="2341"/>
                    <a:pt x="1187" y="2008"/>
                  </a:cubicBezTo>
                  <a:cubicBezTo>
                    <a:pt x="1229" y="1779"/>
                    <a:pt x="1312" y="1508"/>
                    <a:pt x="1416" y="1300"/>
                  </a:cubicBezTo>
                  <a:cubicBezTo>
                    <a:pt x="1541" y="1091"/>
                    <a:pt x="1708" y="966"/>
                    <a:pt x="1854" y="966"/>
                  </a:cubicBezTo>
                  <a:close/>
                  <a:moveTo>
                    <a:pt x="1898" y="0"/>
                  </a:moveTo>
                  <a:cubicBezTo>
                    <a:pt x="1856" y="0"/>
                    <a:pt x="1813" y="3"/>
                    <a:pt x="1770" y="8"/>
                  </a:cubicBezTo>
                  <a:cubicBezTo>
                    <a:pt x="1291" y="8"/>
                    <a:pt x="812" y="321"/>
                    <a:pt x="500" y="821"/>
                  </a:cubicBezTo>
                  <a:cubicBezTo>
                    <a:pt x="271" y="1195"/>
                    <a:pt x="167" y="1612"/>
                    <a:pt x="83" y="1987"/>
                  </a:cubicBezTo>
                  <a:cubicBezTo>
                    <a:pt x="63" y="2091"/>
                    <a:pt x="0" y="2341"/>
                    <a:pt x="146" y="2612"/>
                  </a:cubicBezTo>
                  <a:cubicBezTo>
                    <a:pt x="292" y="2862"/>
                    <a:pt x="583" y="2966"/>
                    <a:pt x="687" y="3007"/>
                  </a:cubicBezTo>
                  <a:cubicBezTo>
                    <a:pt x="1687" y="3320"/>
                    <a:pt x="2666" y="3736"/>
                    <a:pt x="3582" y="4257"/>
                  </a:cubicBezTo>
                  <a:cubicBezTo>
                    <a:pt x="3936" y="4465"/>
                    <a:pt x="4311" y="4694"/>
                    <a:pt x="4665" y="4902"/>
                  </a:cubicBezTo>
                  <a:cubicBezTo>
                    <a:pt x="5227" y="5236"/>
                    <a:pt x="5790" y="5569"/>
                    <a:pt x="6394" y="5881"/>
                  </a:cubicBezTo>
                  <a:cubicBezTo>
                    <a:pt x="6539" y="5944"/>
                    <a:pt x="6789" y="6069"/>
                    <a:pt x="7060" y="6069"/>
                  </a:cubicBezTo>
                  <a:cubicBezTo>
                    <a:pt x="7112" y="6069"/>
                    <a:pt x="7164" y="6064"/>
                    <a:pt x="7211" y="6064"/>
                  </a:cubicBezTo>
                  <a:cubicBezTo>
                    <a:pt x="7258" y="6064"/>
                    <a:pt x="7300" y="6069"/>
                    <a:pt x="7331" y="6090"/>
                  </a:cubicBezTo>
                  <a:cubicBezTo>
                    <a:pt x="7539" y="6048"/>
                    <a:pt x="7685" y="5881"/>
                    <a:pt x="7789" y="5798"/>
                  </a:cubicBezTo>
                  <a:cubicBezTo>
                    <a:pt x="7872" y="5736"/>
                    <a:pt x="7956" y="5652"/>
                    <a:pt x="8081" y="5569"/>
                  </a:cubicBezTo>
                  <a:cubicBezTo>
                    <a:pt x="8726" y="5090"/>
                    <a:pt x="9622" y="4423"/>
                    <a:pt x="9330" y="3611"/>
                  </a:cubicBezTo>
                  <a:cubicBezTo>
                    <a:pt x="9101" y="3028"/>
                    <a:pt x="8393" y="2612"/>
                    <a:pt x="7602" y="2216"/>
                  </a:cubicBezTo>
                  <a:cubicBezTo>
                    <a:pt x="7560" y="2174"/>
                    <a:pt x="7477" y="2133"/>
                    <a:pt x="7435" y="2112"/>
                  </a:cubicBezTo>
                  <a:cubicBezTo>
                    <a:pt x="5873" y="1279"/>
                    <a:pt x="4207" y="716"/>
                    <a:pt x="2583" y="154"/>
                  </a:cubicBezTo>
                  <a:cubicBezTo>
                    <a:pt x="2403" y="100"/>
                    <a:pt x="2162" y="0"/>
                    <a:pt x="1898"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8"/>
            <p:cNvSpPr/>
            <p:nvPr/>
          </p:nvSpPr>
          <p:spPr>
            <a:xfrm>
              <a:off x="5889950" y="3240175"/>
              <a:ext cx="26075" cy="59875"/>
            </a:xfrm>
            <a:custGeom>
              <a:rect b="b" l="l" r="r" t="t"/>
              <a:pathLst>
                <a:path extrusionOk="0" h="2395" w="1043">
                  <a:moveTo>
                    <a:pt x="521" y="0"/>
                  </a:moveTo>
                  <a:cubicBezTo>
                    <a:pt x="251" y="0"/>
                    <a:pt x="1" y="250"/>
                    <a:pt x="1" y="521"/>
                  </a:cubicBezTo>
                  <a:lnTo>
                    <a:pt x="1" y="1874"/>
                  </a:lnTo>
                  <a:cubicBezTo>
                    <a:pt x="1" y="2166"/>
                    <a:pt x="251" y="2395"/>
                    <a:pt x="521" y="2395"/>
                  </a:cubicBezTo>
                  <a:cubicBezTo>
                    <a:pt x="813" y="2395"/>
                    <a:pt x="1042" y="2166"/>
                    <a:pt x="1042" y="1874"/>
                  </a:cubicBezTo>
                  <a:lnTo>
                    <a:pt x="1042" y="521"/>
                  </a:lnTo>
                  <a:cubicBezTo>
                    <a:pt x="1042" y="250"/>
                    <a:pt x="813" y="0"/>
                    <a:pt x="521"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8"/>
            <p:cNvSpPr/>
            <p:nvPr/>
          </p:nvSpPr>
          <p:spPr>
            <a:xfrm>
              <a:off x="5870175" y="3238600"/>
              <a:ext cx="26050" cy="76550"/>
            </a:xfrm>
            <a:custGeom>
              <a:rect b="b" l="l" r="r" t="t"/>
              <a:pathLst>
                <a:path extrusionOk="0" h="3062" w="1042">
                  <a:moveTo>
                    <a:pt x="521" y="1"/>
                  </a:moveTo>
                  <a:cubicBezTo>
                    <a:pt x="229" y="1"/>
                    <a:pt x="0" y="230"/>
                    <a:pt x="0" y="521"/>
                  </a:cubicBezTo>
                  <a:lnTo>
                    <a:pt x="0" y="2541"/>
                  </a:lnTo>
                  <a:cubicBezTo>
                    <a:pt x="0" y="2833"/>
                    <a:pt x="229" y="3062"/>
                    <a:pt x="521" y="3062"/>
                  </a:cubicBezTo>
                  <a:cubicBezTo>
                    <a:pt x="792" y="3062"/>
                    <a:pt x="1042" y="2833"/>
                    <a:pt x="1042" y="2541"/>
                  </a:cubicBezTo>
                  <a:lnTo>
                    <a:pt x="1042" y="521"/>
                  </a:lnTo>
                  <a:cubicBezTo>
                    <a:pt x="1042" y="230"/>
                    <a:pt x="79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8"/>
            <p:cNvSpPr/>
            <p:nvPr/>
          </p:nvSpPr>
          <p:spPr>
            <a:xfrm>
              <a:off x="5845175" y="3229225"/>
              <a:ext cx="26050" cy="82800"/>
            </a:xfrm>
            <a:custGeom>
              <a:rect b="b" l="l" r="r" t="t"/>
              <a:pathLst>
                <a:path extrusionOk="0" h="3312" w="1042">
                  <a:moveTo>
                    <a:pt x="521" y="1"/>
                  </a:moveTo>
                  <a:cubicBezTo>
                    <a:pt x="230" y="1"/>
                    <a:pt x="1" y="230"/>
                    <a:pt x="1" y="521"/>
                  </a:cubicBezTo>
                  <a:lnTo>
                    <a:pt x="1" y="2791"/>
                  </a:lnTo>
                  <a:cubicBezTo>
                    <a:pt x="1" y="3083"/>
                    <a:pt x="230" y="3312"/>
                    <a:pt x="521" y="3312"/>
                  </a:cubicBezTo>
                  <a:cubicBezTo>
                    <a:pt x="813" y="3312"/>
                    <a:pt x="1042" y="3083"/>
                    <a:pt x="1042" y="2791"/>
                  </a:cubicBezTo>
                  <a:lnTo>
                    <a:pt x="1042" y="521"/>
                  </a:lnTo>
                  <a:cubicBezTo>
                    <a:pt x="1042" y="230"/>
                    <a:pt x="813"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8"/>
            <p:cNvSpPr/>
            <p:nvPr/>
          </p:nvSpPr>
          <p:spPr>
            <a:xfrm>
              <a:off x="5810825" y="3199550"/>
              <a:ext cx="26050" cy="92175"/>
            </a:xfrm>
            <a:custGeom>
              <a:rect b="b" l="l" r="r" t="t"/>
              <a:pathLst>
                <a:path extrusionOk="0" h="3687" w="1042">
                  <a:moveTo>
                    <a:pt x="521" y="1"/>
                  </a:moveTo>
                  <a:cubicBezTo>
                    <a:pt x="229" y="1"/>
                    <a:pt x="0" y="230"/>
                    <a:pt x="0" y="521"/>
                  </a:cubicBezTo>
                  <a:lnTo>
                    <a:pt x="0" y="3166"/>
                  </a:lnTo>
                  <a:cubicBezTo>
                    <a:pt x="0" y="3458"/>
                    <a:pt x="229" y="3687"/>
                    <a:pt x="521" y="3687"/>
                  </a:cubicBezTo>
                  <a:cubicBezTo>
                    <a:pt x="812" y="3687"/>
                    <a:pt x="1042" y="3458"/>
                    <a:pt x="1042" y="3166"/>
                  </a:cubicBezTo>
                  <a:lnTo>
                    <a:pt x="1042" y="521"/>
                  </a:lnTo>
                  <a:cubicBezTo>
                    <a:pt x="1042" y="230"/>
                    <a:pt x="81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8"/>
            <p:cNvSpPr/>
            <p:nvPr/>
          </p:nvSpPr>
          <p:spPr>
            <a:xfrm>
              <a:off x="5790525" y="3205800"/>
              <a:ext cx="26050" cy="69800"/>
            </a:xfrm>
            <a:custGeom>
              <a:rect b="b" l="l" r="r" t="t"/>
              <a:pathLst>
                <a:path extrusionOk="0" h="2792" w="1042">
                  <a:moveTo>
                    <a:pt x="521" y="1"/>
                  </a:moveTo>
                  <a:cubicBezTo>
                    <a:pt x="229" y="1"/>
                    <a:pt x="0" y="230"/>
                    <a:pt x="0" y="521"/>
                  </a:cubicBezTo>
                  <a:lnTo>
                    <a:pt x="0" y="2271"/>
                  </a:lnTo>
                  <a:cubicBezTo>
                    <a:pt x="0" y="2562"/>
                    <a:pt x="229" y="2791"/>
                    <a:pt x="521" y="2791"/>
                  </a:cubicBezTo>
                  <a:cubicBezTo>
                    <a:pt x="812" y="2791"/>
                    <a:pt x="1041" y="2562"/>
                    <a:pt x="1041" y="2271"/>
                  </a:cubicBezTo>
                  <a:lnTo>
                    <a:pt x="1041" y="521"/>
                  </a:lnTo>
                  <a:cubicBezTo>
                    <a:pt x="1041" y="230"/>
                    <a:pt x="812"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8"/>
            <p:cNvSpPr/>
            <p:nvPr/>
          </p:nvSpPr>
          <p:spPr>
            <a:xfrm>
              <a:off x="5769675" y="3201125"/>
              <a:ext cx="26075" cy="70300"/>
            </a:xfrm>
            <a:custGeom>
              <a:rect b="b" l="l" r="r" t="t"/>
              <a:pathLst>
                <a:path extrusionOk="0" h="2812" w="1043">
                  <a:moveTo>
                    <a:pt x="522" y="0"/>
                  </a:moveTo>
                  <a:cubicBezTo>
                    <a:pt x="230" y="0"/>
                    <a:pt x="1" y="250"/>
                    <a:pt x="1" y="521"/>
                  </a:cubicBezTo>
                  <a:lnTo>
                    <a:pt x="1" y="2291"/>
                  </a:lnTo>
                  <a:cubicBezTo>
                    <a:pt x="1" y="2582"/>
                    <a:pt x="230" y="2812"/>
                    <a:pt x="522" y="2812"/>
                  </a:cubicBezTo>
                  <a:cubicBezTo>
                    <a:pt x="813" y="2812"/>
                    <a:pt x="1042" y="2582"/>
                    <a:pt x="1042" y="2291"/>
                  </a:cubicBezTo>
                  <a:lnTo>
                    <a:pt x="1042" y="521"/>
                  </a:lnTo>
                  <a:cubicBezTo>
                    <a:pt x="1042" y="250"/>
                    <a:pt x="813" y="0"/>
                    <a:pt x="522" y="0"/>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8"/>
            <p:cNvSpPr/>
            <p:nvPr/>
          </p:nvSpPr>
          <p:spPr>
            <a:xfrm>
              <a:off x="5741575" y="3192775"/>
              <a:ext cx="26050" cy="62500"/>
            </a:xfrm>
            <a:custGeom>
              <a:rect b="b" l="l" r="r" t="t"/>
              <a:pathLst>
                <a:path extrusionOk="0" h="2500" w="1042">
                  <a:moveTo>
                    <a:pt x="521" y="1"/>
                  </a:moveTo>
                  <a:cubicBezTo>
                    <a:pt x="250" y="1"/>
                    <a:pt x="0" y="230"/>
                    <a:pt x="0" y="522"/>
                  </a:cubicBezTo>
                  <a:lnTo>
                    <a:pt x="0" y="1979"/>
                  </a:lnTo>
                  <a:cubicBezTo>
                    <a:pt x="0" y="2271"/>
                    <a:pt x="250" y="2500"/>
                    <a:pt x="521" y="2500"/>
                  </a:cubicBezTo>
                  <a:cubicBezTo>
                    <a:pt x="813" y="2500"/>
                    <a:pt x="1042" y="2271"/>
                    <a:pt x="1042" y="1979"/>
                  </a:cubicBezTo>
                  <a:lnTo>
                    <a:pt x="1042" y="522"/>
                  </a:lnTo>
                  <a:cubicBezTo>
                    <a:pt x="1042" y="230"/>
                    <a:pt x="813"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8"/>
            <p:cNvSpPr/>
            <p:nvPr/>
          </p:nvSpPr>
          <p:spPr>
            <a:xfrm>
              <a:off x="5714500" y="3195900"/>
              <a:ext cx="26050" cy="45850"/>
            </a:xfrm>
            <a:custGeom>
              <a:rect b="b" l="l" r="r" t="t"/>
              <a:pathLst>
                <a:path extrusionOk="0" h="1834" w="1042">
                  <a:moveTo>
                    <a:pt x="521" y="1"/>
                  </a:moveTo>
                  <a:cubicBezTo>
                    <a:pt x="230" y="1"/>
                    <a:pt x="0" y="251"/>
                    <a:pt x="0" y="521"/>
                  </a:cubicBezTo>
                  <a:lnTo>
                    <a:pt x="0" y="1313"/>
                  </a:lnTo>
                  <a:cubicBezTo>
                    <a:pt x="0" y="1604"/>
                    <a:pt x="230" y="1834"/>
                    <a:pt x="521" y="1834"/>
                  </a:cubicBezTo>
                  <a:cubicBezTo>
                    <a:pt x="813" y="1834"/>
                    <a:pt x="1042" y="1604"/>
                    <a:pt x="1042" y="1313"/>
                  </a:cubicBezTo>
                  <a:lnTo>
                    <a:pt x="1042" y="521"/>
                  </a:lnTo>
                  <a:cubicBezTo>
                    <a:pt x="1042" y="251"/>
                    <a:pt x="813" y="1"/>
                    <a:pt x="521" y="1"/>
                  </a:cubicBezTo>
                  <a:close/>
                </a:path>
              </a:pathLst>
            </a:cu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xEl>
                                              <p:pRg end="0" st="0"/>
                                            </p:txEl>
                                          </p:spTgt>
                                        </p:tgtEl>
                                        <p:attrNameLst>
                                          <p:attrName>style.visibility</p:attrName>
                                        </p:attrNameLst>
                                      </p:cBhvr>
                                      <p:to>
                                        <p:strVal val="visible"/>
                                      </p:to>
                                    </p:set>
                                    <p:animEffect filter="fade" transition="in">
                                      <p:cBhvr>
                                        <p:cTn dur="1000"/>
                                        <p:tgtEl>
                                          <p:spTgt spid="4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1000"/>
                                        <p:tgtEl>
                                          <p:spTgt spid="4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1000"/>
                                        <p:tgtEl>
                                          <p:spTgt spid="4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503" name="Shape 503"/>
        <p:cNvGrpSpPr/>
        <p:nvPr/>
      </p:nvGrpSpPr>
      <p:grpSpPr>
        <a:xfrm>
          <a:off x="0" y="0"/>
          <a:ext cx="0" cy="0"/>
          <a:chOff x="0" y="0"/>
          <a:chExt cx="0" cy="0"/>
        </a:xfrm>
      </p:grpSpPr>
      <p:grpSp>
        <p:nvGrpSpPr>
          <p:cNvPr id="504" name="Google Shape;504;p59"/>
          <p:cNvGrpSpPr/>
          <p:nvPr/>
        </p:nvGrpSpPr>
        <p:grpSpPr>
          <a:xfrm>
            <a:off x="1080220" y="594675"/>
            <a:ext cx="6983574" cy="4402683"/>
            <a:chOff x="1435575" y="0"/>
            <a:chExt cx="7669200" cy="4834925"/>
          </a:xfrm>
        </p:grpSpPr>
        <p:cxnSp>
          <p:nvCxnSpPr>
            <p:cNvPr id="505" name="Google Shape;505;p59"/>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506" name="Google Shape;506;p59"/>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507" name="Google Shape;507;p59"/>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9"/>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9"/>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 name="Google Shape;510;p59"/>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59"/>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512" name="Google Shape;512;p59"/>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513" name="Google Shape;513;p59"/>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514" name="Google Shape;514;p59"/>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515" name="Google Shape;515;p59"/>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516" name="Google Shape;516;p59"/>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517" name="Google Shape;517;p59"/>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518" name="Google Shape;518;p59"/>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519" name="Google Shape;519;p59"/>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523" name="Shape 523"/>
        <p:cNvGrpSpPr/>
        <p:nvPr/>
      </p:nvGrpSpPr>
      <p:grpSpPr>
        <a:xfrm>
          <a:off x="0" y="0"/>
          <a:ext cx="0" cy="0"/>
          <a:chOff x="0" y="0"/>
          <a:chExt cx="0" cy="0"/>
        </a:xfrm>
      </p:grpSpPr>
      <p:grpSp>
        <p:nvGrpSpPr>
          <p:cNvPr id="524" name="Google Shape;524;p60"/>
          <p:cNvGrpSpPr/>
          <p:nvPr/>
        </p:nvGrpSpPr>
        <p:grpSpPr>
          <a:xfrm>
            <a:off x="1080220" y="594675"/>
            <a:ext cx="6983574" cy="4402683"/>
            <a:chOff x="1435575" y="0"/>
            <a:chExt cx="7669200" cy="4834925"/>
          </a:xfrm>
        </p:grpSpPr>
        <p:cxnSp>
          <p:nvCxnSpPr>
            <p:cNvPr id="525" name="Google Shape;525;p60"/>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526" name="Google Shape;526;p60"/>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527" name="Google Shape;527;p60"/>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60"/>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60"/>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60"/>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1" name="Google Shape;531;p60"/>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532" name="Google Shape;532;p60"/>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533" name="Google Shape;533;p60"/>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534" name="Google Shape;534;p60"/>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535" name="Google Shape;535;p60"/>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536" name="Google Shape;536;p60"/>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537" name="Google Shape;537;p60"/>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538" name="Google Shape;538;p60"/>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539" name="Google Shape;539;p60"/>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
        <p:nvSpPr>
          <p:cNvPr id="540" name="Google Shape;540;p60"/>
          <p:cNvSpPr/>
          <p:nvPr/>
        </p:nvSpPr>
        <p:spPr>
          <a:xfrm>
            <a:off x="5907375" y="1912150"/>
            <a:ext cx="18396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0"/>
          <p:cNvSpPr/>
          <p:nvPr/>
        </p:nvSpPr>
        <p:spPr>
          <a:xfrm>
            <a:off x="2938675" y="700700"/>
            <a:ext cx="32379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0"/>
          <p:cNvSpPr/>
          <p:nvPr/>
        </p:nvSpPr>
        <p:spPr>
          <a:xfrm>
            <a:off x="1138375" y="191215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0"/>
          <p:cNvSpPr/>
          <p:nvPr/>
        </p:nvSpPr>
        <p:spPr>
          <a:xfrm>
            <a:off x="17151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0"/>
          <p:cNvSpPr/>
          <p:nvPr/>
        </p:nvSpPr>
        <p:spPr>
          <a:xfrm>
            <a:off x="52352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p:nvPr/>
        </p:nvSpPr>
        <p:spPr>
          <a:xfrm>
            <a:off x="3671450" y="1237400"/>
            <a:ext cx="1839600" cy="8991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0"/>
          <p:cNvSpPr/>
          <p:nvPr/>
        </p:nvSpPr>
        <p:spPr>
          <a:xfrm>
            <a:off x="3671450" y="2122200"/>
            <a:ext cx="976800" cy="9549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0"/>
          <p:cNvSpPr/>
          <p:nvPr/>
        </p:nvSpPr>
        <p:spPr>
          <a:xfrm>
            <a:off x="4418375" y="3763875"/>
            <a:ext cx="321900" cy="1174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0"/>
          <p:cNvSpPr txBox="1"/>
          <p:nvPr/>
        </p:nvSpPr>
        <p:spPr>
          <a:xfrm>
            <a:off x="1551050" y="3719500"/>
            <a:ext cx="6054600" cy="127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chemeClr val="dk1"/>
              </a:buClr>
              <a:buSzPts val="1100"/>
              <a:buFont typeface="Arial"/>
              <a:buNone/>
            </a:pPr>
            <a:r>
              <a:rPr b="1" lang="es-419" sz="1800">
                <a:solidFill>
                  <a:srgbClr val="0D3842"/>
                </a:solidFill>
                <a:latin typeface="Helvetica Neue"/>
                <a:ea typeface="Helvetica Neue"/>
                <a:cs typeface="Helvetica Neue"/>
                <a:sym typeface="Helvetica Neue"/>
              </a:rPr>
              <a:t>¿Cómo se comporta habitualmente en público?</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chemeClr val="dk1"/>
              </a:buClr>
              <a:buSzPts val="1100"/>
              <a:buFont typeface="Arial"/>
              <a:buNone/>
            </a:pPr>
            <a:r>
              <a:rPr b="1" lang="es-419" sz="1800">
                <a:solidFill>
                  <a:srgbClr val="0D3842"/>
                </a:solidFill>
                <a:latin typeface="Helvetica Neue"/>
                <a:ea typeface="Helvetica Neue"/>
                <a:cs typeface="Helvetica Neue"/>
                <a:sym typeface="Helvetica Neue"/>
              </a:rPr>
              <a:t>¿Qué dice que le importa? </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Clr>
                <a:schemeClr val="dk1"/>
              </a:buClr>
              <a:buSzPts val="1100"/>
              <a:buFont typeface="Arial"/>
              <a:buNone/>
            </a:pPr>
            <a:r>
              <a:rPr b="1" lang="es-419" sz="1800">
                <a:solidFill>
                  <a:srgbClr val="0D3842"/>
                </a:solidFill>
                <a:latin typeface="Helvetica Neue"/>
                <a:ea typeface="Helvetica Neue"/>
                <a:cs typeface="Helvetica Neue"/>
                <a:sym typeface="Helvetica Neue"/>
              </a:rPr>
              <a:t>¿Con quién habla?  ¿Influencia a alguien?</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¿Existen diferencias entre lo que dice y lo que piensa?</a:t>
            </a:r>
            <a:endParaRPr b="1" sz="1800">
              <a:solidFill>
                <a:srgbClr val="0D3842"/>
              </a:solidFill>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552" name="Shape 552"/>
        <p:cNvGrpSpPr/>
        <p:nvPr/>
      </p:nvGrpSpPr>
      <p:grpSpPr>
        <a:xfrm>
          <a:off x="0" y="0"/>
          <a:ext cx="0" cy="0"/>
          <a:chOff x="0" y="0"/>
          <a:chExt cx="0" cy="0"/>
        </a:xfrm>
      </p:grpSpPr>
      <p:grpSp>
        <p:nvGrpSpPr>
          <p:cNvPr id="553" name="Google Shape;553;p61"/>
          <p:cNvGrpSpPr/>
          <p:nvPr/>
        </p:nvGrpSpPr>
        <p:grpSpPr>
          <a:xfrm>
            <a:off x="1080220" y="594675"/>
            <a:ext cx="6983574" cy="4402683"/>
            <a:chOff x="1435575" y="0"/>
            <a:chExt cx="7669200" cy="4834925"/>
          </a:xfrm>
        </p:grpSpPr>
        <p:cxnSp>
          <p:nvCxnSpPr>
            <p:cNvPr id="554" name="Google Shape;554;p61"/>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555" name="Google Shape;555;p61"/>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556" name="Google Shape;556;p61"/>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1"/>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1"/>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61"/>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0" name="Google Shape;560;p61"/>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561" name="Google Shape;561;p61"/>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562" name="Google Shape;562;p61"/>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563" name="Google Shape;563;p61"/>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564" name="Google Shape;564;p61"/>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565" name="Google Shape;565;p61"/>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566" name="Google Shape;566;p61"/>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567" name="Google Shape;567;p61"/>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568" name="Google Shape;568;p61"/>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
        <p:nvSpPr>
          <p:cNvPr id="569" name="Google Shape;569;p61"/>
          <p:cNvSpPr/>
          <p:nvPr/>
        </p:nvSpPr>
        <p:spPr>
          <a:xfrm>
            <a:off x="3282550" y="3153200"/>
            <a:ext cx="25968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1"/>
          <p:cNvSpPr/>
          <p:nvPr/>
        </p:nvSpPr>
        <p:spPr>
          <a:xfrm>
            <a:off x="2938675" y="700700"/>
            <a:ext cx="32379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1"/>
          <p:cNvSpPr/>
          <p:nvPr/>
        </p:nvSpPr>
        <p:spPr>
          <a:xfrm>
            <a:off x="1138375" y="191215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1"/>
          <p:cNvSpPr/>
          <p:nvPr/>
        </p:nvSpPr>
        <p:spPr>
          <a:xfrm>
            <a:off x="17151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1"/>
          <p:cNvSpPr/>
          <p:nvPr/>
        </p:nvSpPr>
        <p:spPr>
          <a:xfrm>
            <a:off x="52352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1"/>
          <p:cNvSpPr/>
          <p:nvPr/>
        </p:nvSpPr>
        <p:spPr>
          <a:xfrm>
            <a:off x="3671450" y="1237400"/>
            <a:ext cx="1351800" cy="8991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1"/>
          <p:cNvSpPr/>
          <p:nvPr/>
        </p:nvSpPr>
        <p:spPr>
          <a:xfrm>
            <a:off x="3671450" y="2136500"/>
            <a:ext cx="1839600" cy="940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1"/>
          <p:cNvSpPr/>
          <p:nvPr/>
        </p:nvSpPr>
        <p:spPr>
          <a:xfrm>
            <a:off x="4418375" y="3763875"/>
            <a:ext cx="321900" cy="1174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1"/>
          <p:cNvSpPr txBox="1"/>
          <p:nvPr/>
        </p:nvSpPr>
        <p:spPr>
          <a:xfrm>
            <a:off x="1551050" y="3719500"/>
            <a:ext cx="6054600" cy="127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¿Cuál es su entorno?</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¿A qué tipo de inputs está expuesto?</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¿Quiénes son las personas clave de su entorno?</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¿A qué tipo de problemas se enfrenta?</a:t>
            </a:r>
            <a:endParaRPr b="1" sz="1800">
              <a:solidFill>
                <a:srgbClr val="0D3842"/>
              </a:solidFill>
              <a:latin typeface="Helvetica Neue"/>
              <a:ea typeface="Helvetica Neue"/>
              <a:cs typeface="Helvetica Neue"/>
              <a:sym typeface="Helvetica Neu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581" name="Shape 581"/>
        <p:cNvGrpSpPr/>
        <p:nvPr/>
      </p:nvGrpSpPr>
      <p:grpSpPr>
        <a:xfrm>
          <a:off x="0" y="0"/>
          <a:ext cx="0" cy="0"/>
          <a:chOff x="0" y="0"/>
          <a:chExt cx="0" cy="0"/>
        </a:xfrm>
      </p:grpSpPr>
      <p:grpSp>
        <p:nvGrpSpPr>
          <p:cNvPr id="582" name="Google Shape;582;p62"/>
          <p:cNvGrpSpPr/>
          <p:nvPr/>
        </p:nvGrpSpPr>
        <p:grpSpPr>
          <a:xfrm>
            <a:off x="1080220" y="594675"/>
            <a:ext cx="6983574" cy="4402683"/>
            <a:chOff x="1435575" y="0"/>
            <a:chExt cx="7669200" cy="4834925"/>
          </a:xfrm>
        </p:grpSpPr>
        <p:cxnSp>
          <p:nvCxnSpPr>
            <p:cNvPr id="583" name="Google Shape;583;p62"/>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584" name="Google Shape;584;p62"/>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585" name="Google Shape;585;p62"/>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2"/>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2"/>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8" name="Google Shape;588;p62"/>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62"/>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590" name="Google Shape;590;p62"/>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591" name="Google Shape;591;p62"/>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592" name="Google Shape;592;p62"/>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593" name="Google Shape;593;p62"/>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594" name="Google Shape;594;p62"/>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595" name="Google Shape;595;p62"/>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596" name="Google Shape;596;p62"/>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597" name="Google Shape;597;p62"/>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
        <p:nvSpPr>
          <p:cNvPr id="598" name="Google Shape;598;p62"/>
          <p:cNvSpPr/>
          <p:nvPr/>
        </p:nvSpPr>
        <p:spPr>
          <a:xfrm>
            <a:off x="3282550" y="3153200"/>
            <a:ext cx="25968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2"/>
          <p:cNvSpPr/>
          <p:nvPr/>
        </p:nvSpPr>
        <p:spPr>
          <a:xfrm>
            <a:off x="2938675" y="700700"/>
            <a:ext cx="32379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2"/>
          <p:cNvSpPr/>
          <p:nvPr/>
        </p:nvSpPr>
        <p:spPr>
          <a:xfrm>
            <a:off x="5599525" y="191215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2"/>
          <p:cNvSpPr/>
          <p:nvPr/>
        </p:nvSpPr>
        <p:spPr>
          <a:xfrm>
            <a:off x="17151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2"/>
          <p:cNvSpPr/>
          <p:nvPr/>
        </p:nvSpPr>
        <p:spPr>
          <a:xfrm>
            <a:off x="52352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2"/>
          <p:cNvSpPr/>
          <p:nvPr/>
        </p:nvSpPr>
        <p:spPr>
          <a:xfrm>
            <a:off x="4022100" y="1265200"/>
            <a:ext cx="1473600" cy="8991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2"/>
          <p:cNvSpPr/>
          <p:nvPr/>
        </p:nvSpPr>
        <p:spPr>
          <a:xfrm>
            <a:off x="3990275" y="2122200"/>
            <a:ext cx="1520700" cy="9549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2"/>
          <p:cNvSpPr/>
          <p:nvPr/>
        </p:nvSpPr>
        <p:spPr>
          <a:xfrm>
            <a:off x="4418375" y="3763875"/>
            <a:ext cx="321900" cy="1174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2"/>
          <p:cNvSpPr txBox="1"/>
          <p:nvPr/>
        </p:nvSpPr>
        <p:spPr>
          <a:xfrm>
            <a:off x="1551050" y="3719500"/>
            <a:ext cx="6054600" cy="127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es lo que escucha en su entorno (aprendizaje, </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profesional, familiar, esparcimiento)?</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le dicen sus amigos y familia?</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¿Quiénes son sus principales influenciadores?</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¿Cómo lo hacen? ¿A través de qué medios?</a:t>
            </a:r>
            <a:endParaRPr b="1" sz="1800">
              <a:solidFill>
                <a:srgbClr val="0D3842"/>
              </a:solidFill>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171" name="Shape 171"/>
        <p:cNvGrpSpPr/>
        <p:nvPr/>
      </p:nvGrpSpPr>
      <p:grpSpPr>
        <a:xfrm>
          <a:off x="0" y="0"/>
          <a:ext cx="0" cy="0"/>
          <a:chOff x="0" y="0"/>
          <a:chExt cx="0" cy="0"/>
        </a:xfrm>
      </p:grpSpPr>
      <p:sp>
        <p:nvSpPr>
          <p:cNvPr id="172" name="Google Shape;172;p36"/>
          <p:cNvSpPr txBox="1"/>
          <p:nvPr/>
        </p:nvSpPr>
        <p:spPr>
          <a:xfrm>
            <a:off x="449950" y="319525"/>
            <a:ext cx="26619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0D3842"/>
                </a:solidFill>
                <a:latin typeface="Helvetica Neue"/>
                <a:ea typeface="Helvetica Neue"/>
                <a:cs typeface="Helvetica Neue"/>
                <a:sym typeface="Helvetica Neue"/>
              </a:rPr>
              <a:t>el Ceibo</a:t>
            </a:r>
            <a:endParaRPr b="1" sz="36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a:solidFill>
                  <a:srgbClr val="0D3842"/>
                </a:solidFill>
                <a:latin typeface="Helvetica Neue"/>
                <a:ea typeface="Helvetica Neue"/>
                <a:cs typeface="Helvetica Neue"/>
                <a:sym typeface="Helvetica Neue"/>
              </a:rPr>
              <a:t>@elceiborsu</a:t>
            </a:r>
            <a:endParaRPr b="1">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a:solidFill>
                  <a:srgbClr val="0D3842"/>
                </a:solidFill>
                <a:latin typeface="Helvetica Neue"/>
                <a:ea typeface="Helvetica Neue"/>
                <a:cs typeface="Helvetica Neue"/>
                <a:sym typeface="Helvetica Neue"/>
              </a:rPr>
              <a:t>fb/elceiborsu</a:t>
            </a:r>
            <a:endParaRPr b="1">
              <a:solidFill>
                <a:srgbClr val="0D3842"/>
              </a:solidFill>
              <a:latin typeface="Helvetica Neue"/>
              <a:ea typeface="Helvetica Neue"/>
              <a:cs typeface="Helvetica Neue"/>
              <a:sym typeface="Helvetica Neue"/>
            </a:endParaRPr>
          </a:p>
        </p:txBody>
      </p:sp>
      <p:pic>
        <p:nvPicPr>
          <p:cNvPr id="173" name="Google Shape;173;p36"/>
          <p:cNvPicPr preferRelativeResize="0"/>
          <p:nvPr/>
        </p:nvPicPr>
        <p:blipFill>
          <a:blip r:embed="rId3">
            <a:alphaModFix/>
          </a:blip>
          <a:stretch>
            <a:fillRect/>
          </a:stretch>
        </p:blipFill>
        <p:spPr>
          <a:xfrm>
            <a:off x="6367475" y="3"/>
            <a:ext cx="2776526" cy="2776550"/>
          </a:xfrm>
          <a:prstGeom prst="rect">
            <a:avLst/>
          </a:prstGeom>
          <a:noFill/>
          <a:ln>
            <a:noFill/>
          </a:ln>
        </p:spPr>
      </p:pic>
      <p:pic>
        <p:nvPicPr>
          <p:cNvPr id="174" name="Google Shape;174;p36"/>
          <p:cNvPicPr preferRelativeResize="0"/>
          <p:nvPr/>
        </p:nvPicPr>
        <p:blipFill>
          <a:blip r:embed="rId4">
            <a:alphaModFix/>
          </a:blip>
          <a:stretch>
            <a:fillRect/>
          </a:stretch>
        </p:blipFill>
        <p:spPr>
          <a:xfrm>
            <a:off x="4237625" y="0"/>
            <a:ext cx="2297676" cy="2297676"/>
          </a:xfrm>
          <a:prstGeom prst="rect">
            <a:avLst/>
          </a:prstGeom>
          <a:noFill/>
          <a:ln>
            <a:noFill/>
          </a:ln>
        </p:spPr>
      </p:pic>
      <p:pic>
        <p:nvPicPr>
          <p:cNvPr id="175" name="Google Shape;175;p36"/>
          <p:cNvPicPr preferRelativeResize="0"/>
          <p:nvPr/>
        </p:nvPicPr>
        <p:blipFill>
          <a:blip r:embed="rId5">
            <a:alphaModFix/>
          </a:blip>
          <a:stretch>
            <a:fillRect/>
          </a:stretch>
        </p:blipFill>
        <p:spPr>
          <a:xfrm>
            <a:off x="4936069" y="2776550"/>
            <a:ext cx="4207930" cy="2366950"/>
          </a:xfrm>
          <a:prstGeom prst="rect">
            <a:avLst/>
          </a:prstGeom>
          <a:noFill/>
          <a:ln>
            <a:noFill/>
          </a:ln>
        </p:spPr>
      </p:pic>
      <p:pic>
        <p:nvPicPr>
          <p:cNvPr id="176" name="Google Shape;176;p36"/>
          <p:cNvPicPr preferRelativeResize="0"/>
          <p:nvPr/>
        </p:nvPicPr>
        <p:blipFill>
          <a:blip r:embed="rId6">
            <a:alphaModFix/>
          </a:blip>
          <a:stretch>
            <a:fillRect/>
          </a:stretch>
        </p:blipFill>
        <p:spPr>
          <a:xfrm>
            <a:off x="4237624" y="2322700"/>
            <a:ext cx="2820774" cy="2820801"/>
          </a:xfrm>
          <a:prstGeom prst="rect">
            <a:avLst/>
          </a:prstGeom>
          <a:noFill/>
          <a:ln>
            <a:noFill/>
          </a:ln>
        </p:spPr>
      </p:pic>
      <p:pic>
        <p:nvPicPr>
          <p:cNvPr id="177" name="Google Shape;177;p36"/>
          <p:cNvPicPr preferRelativeResize="0"/>
          <p:nvPr/>
        </p:nvPicPr>
        <p:blipFill>
          <a:blip r:embed="rId7">
            <a:alphaModFix/>
          </a:blip>
          <a:stretch>
            <a:fillRect/>
          </a:stretch>
        </p:blipFill>
        <p:spPr>
          <a:xfrm>
            <a:off x="0" y="1837050"/>
            <a:ext cx="1714200" cy="1714200"/>
          </a:xfrm>
          <a:prstGeom prst="rect">
            <a:avLst/>
          </a:prstGeom>
          <a:noFill/>
          <a:ln>
            <a:noFill/>
          </a:ln>
        </p:spPr>
      </p:pic>
      <p:pic>
        <p:nvPicPr>
          <p:cNvPr id="178" name="Google Shape;178;p36"/>
          <p:cNvPicPr preferRelativeResize="0"/>
          <p:nvPr/>
        </p:nvPicPr>
        <p:blipFill>
          <a:blip r:embed="rId8">
            <a:alphaModFix/>
          </a:blip>
          <a:stretch>
            <a:fillRect/>
          </a:stretch>
        </p:blipFill>
        <p:spPr>
          <a:xfrm>
            <a:off x="1271424" y="2166950"/>
            <a:ext cx="2105475" cy="2297675"/>
          </a:xfrm>
          <a:prstGeom prst="rect">
            <a:avLst/>
          </a:prstGeom>
          <a:noFill/>
          <a:ln>
            <a:noFill/>
          </a:ln>
        </p:spPr>
      </p:pic>
      <p:sp>
        <p:nvSpPr>
          <p:cNvPr id="179" name="Google Shape;179;p36"/>
          <p:cNvSpPr txBox="1"/>
          <p:nvPr/>
        </p:nvSpPr>
        <p:spPr>
          <a:xfrm>
            <a:off x="251725" y="4807375"/>
            <a:ext cx="1516500" cy="5031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1100">
                <a:solidFill>
                  <a:srgbClr val="0D3842"/>
                </a:solidFill>
                <a:latin typeface="Helvetica Neue"/>
                <a:ea typeface="Helvetica Neue"/>
                <a:cs typeface="Helvetica Neue"/>
                <a:sym typeface="Helvetica Neue"/>
              </a:rPr>
              <a:t>@</a:t>
            </a:r>
            <a:r>
              <a:rPr b="1" lang="es-419" sz="1100">
                <a:solidFill>
                  <a:srgbClr val="0D3842"/>
                </a:solidFill>
                <a:latin typeface="Helvetica Neue"/>
                <a:ea typeface="Helvetica Neue"/>
                <a:cs typeface="Helvetica Neue"/>
                <a:sym typeface="Helvetica Neue"/>
              </a:rPr>
              <a:t>trascartondisenio</a:t>
            </a:r>
            <a:endParaRPr b="1" sz="1100">
              <a:solidFill>
                <a:srgbClr val="0D3842"/>
              </a:solidFill>
              <a:latin typeface="Helvetica Neue"/>
              <a:ea typeface="Helvetica Neue"/>
              <a:cs typeface="Helvetica Neue"/>
              <a:sym typeface="Helvetica Neue"/>
            </a:endParaRPr>
          </a:p>
        </p:txBody>
      </p:sp>
      <p:pic>
        <p:nvPicPr>
          <p:cNvPr id="180" name="Google Shape;180;p36"/>
          <p:cNvPicPr preferRelativeResize="0"/>
          <p:nvPr/>
        </p:nvPicPr>
        <p:blipFill>
          <a:blip r:embed="rId9">
            <a:alphaModFix/>
          </a:blip>
          <a:stretch>
            <a:fillRect/>
          </a:stretch>
        </p:blipFill>
        <p:spPr>
          <a:xfrm>
            <a:off x="99777" y="3697326"/>
            <a:ext cx="964000" cy="9639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610" name="Shape 610"/>
        <p:cNvGrpSpPr/>
        <p:nvPr/>
      </p:nvGrpSpPr>
      <p:grpSpPr>
        <a:xfrm>
          <a:off x="0" y="0"/>
          <a:ext cx="0" cy="0"/>
          <a:chOff x="0" y="0"/>
          <a:chExt cx="0" cy="0"/>
        </a:xfrm>
      </p:grpSpPr>
      <p:grpSp>
        <p:nvGrpSpPr>
          <p:cNvPr id="611" name="Google Shape;611;p63"/>
          <p:cNvGrpSpPr/>
          <p:nvPr/>
        </p:nvGrpSpPr>
        <p:grpSpPr>
          <a:xfrm>
            <a:off x="1080220" y="594675"/>
            <a:ext cx="6983574" cy="4402683"/>
            <a:chOff x="1435575" y="0"/>
            <a:chExt cx="7669200" cy="4834925"/>
          </a:xfrm>
        </p:grpSpPr>
        <p:cxnSp>
          <p:nvCxnSpPr>
            <p:cNvPr id="612" name="Google Shape;612;p63"/>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613" name="Google Shape;613;p63"/>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614" name="Google Shape;614;p63"/>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3"/>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3"/>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 name="Google Shape;617;p63"/>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8" name="Google Shape;618;p63"/>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619" name="Google Shape;619;p63"/>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620" name="Google Shape;620;p63"/>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621" name="Google Shape;621;p63"/>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622" name="Google Shape;622;p63"/>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623" name="Google Shape;623;p63"/>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624" name="Google Shape;624;p63"/>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625" name="Google Shape;625;p63"/>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626" name="Google Shape;626;p63"/>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
        <p:nvSpPr>
          <p:cNvPr id="627" name="Google Shape;627;p63"/>
          <p:cNvSpPr/>
          <p:nvPr/>
        </p:nvSpPr>
        <p:spPr>
          <a:xfrm>
            <a:off x="3282550" y="3153200"/>
            <a:ext cx="25968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3"/>
          <p:cNvSpPr/>
          <p:nvPr/>
        </p:nvSpPr>
        <p:spPr>
          <a:xfrm>
            <a:off x="1180475" y="1882550"/>
            <a:ext cx="23496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3"/>
          <p:cNvSpPr/>
          <p:nvPr/>
        </p:nvSpPr>
        <p:spPr>
          <a:xfrm>
            <a:off x="5599525" y="191215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3"/>
          <p:cNvSpPr/>
          <p:nvPr/>
        </p:nvSpPr>
        <p:spPr>
          <a:xfrm>
            <a:off x="17151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3"/>
          <p:cNvSpPr/>
          <p:nvPr/>
        </p:nvSpPr>
        <p:spPr>
          <a:xfrm>
            <a:off x="52352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3"/>
          <p:cNvSpPr/>
          <p:nvPr/>
        </p:nvSpPr>
        <p:spPr>
          <a:xfrm>
            <a:off x="3656100" y="1755025"/>
            <a:ext cx="1839600" cy="409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3"/>
          <p:cNvSpPr/>
          <p:nvPr/>
        </p:nvSpPr>
        <p:spPr>
          <a:xfrm>
            <a:off x="3671275" y="2164225"/>
            <a:ext cx="1839600" cy="9129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3"/>
          <p:cNvSpPr/>
          <p:nvPr/>
        </p:nvSpPr>
        <p:spPr>
          <a:xfrm>
            <a:off x="4418375" y="3763875"/>
            <a:ext cx="321900" cy="1174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3"/>
          <p:cNvSpPr txBox="1"/>
          <p:nvPr/>
        </p:nvSpPr>
        <p:spPr>
          <a:xfrm>
            <a:off x="1551050" y="3719500"/>
            <a:ext cx="6054600" cy="127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es lo que le mueve?</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¿Cuáles son sus preocupaciones?</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es lo que le importa realmente (y que no dice)?</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¿Cuáles son sus expectativas?</a:t>
            </a:r>
            <a:endParaRPr b="1" sz="1800">
              <a:solidFill>
                <a:srgbClr val="0D3842"/>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639" name="Shape 639"/>
        <p:cNvGrpSpPr/>
        <p:nvPr/>
      </p:nvGrpSpPr>
      <p:grpSpPr>
        <a:xfrm>
          <a:off x="0" y="0"/>
          <a:ext cx="0" cy="0"/>
          <a:chOff x="0" y="0"/>
          <a:chExt cx="0" cy="0"/>
        </a:xfrm>
      </p:grpSpPr>
      <p:grpSp>
        <p:nvGrpSpPr>
          <p:cNvPr id="640" name="Google Shape;640;p64"/>
          <p:cNvGrpSpPr/>
          <p:nvPr/>
        </p:nvGrpSpPr>
        <p:grpSpPr>
          <a:xfrm>
            <a:off x="1080220" y="594675"/>
            <a:ext cx="6983574" cy="4402683"/>
            <a:chOff x="1435575" y="0"/>
            <a:chExt cx="7669200" cy="4834925"/>
          </a:xfrm>
        </p:grpSpPr>
        <p:cxnSp>
          <p:nvCxnSpPr>
            <p:cNvPr id="641" name="Google Shape;641;p64"/>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642" name="Google Shape;642;p64"/>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643" name="Google Shape;643;p64"/>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4"/>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4"/>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6" name="Google Shape;646;p64"/>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64"/>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648" name="Google Shape;648;p64"/>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649" name="Google Shape;649;p64"/>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650" name="Google Shape;650;p64"/>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651" name="Google Shape;651;p64"/>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652" name="Google Shape;652;p64"/>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653" name="Google Shape;653;p64"/>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654" name="Google Shape;654;p64"/>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655" name="Google Shape;655;p64"/>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
        <p:nvSpPr>
          <p:cNvPr id="656" name="Google Shape;656;p64"/>
          <p:cNvSpPr/>
          <p:nvPr/>
        </p:nvSpPr>
        <p:spPr>
          <a:xfrm>
            <a:off x="3282550" y="3153200"/>
            <a:ext cx="25968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4"/>
          <p:cNvSpPr/>
          <p:nvPr/>
        </p:nvSpPr>
        <p:spPr>
          <a:xfrm>
            <a:off x="1180475" y="1882550"/>
            <a:ext cx="23496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4"/>
          <p:cNvSpPr/>
          <p:nvPr/>
        </p:nvSpPr>
        <p:spPr>
          <a:xfrm>
            <a:off x="5599525" y="191215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4"/>
          <p:cNvSpPr/>
          <p:nvPr/>
        </p:nvSpPr>
        <p:spPr>
          <a:xfrm>
            <a:off x="1138375" y="2503075"/>
            <a:ext cx="2495700" cy="1174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4"/>
          <p:cNvSpPr/>
          <p:nvPr/>
        </p:nvSpPr>
        <p:spPr>
          <a:xfrm>
            <a:off x="5235200" y="40967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4"/>
          <p:cNvSpPr/>
          <p:nvPr/>
        </p:nvSpPr>
        <p:spPr>
          <a:xfrm>
            <a:off x="3656100" y="1237400"/>
            <a:ext cx="1839600" cy="9267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4"/>
          <p:cNvSpPr/>
          <p:nvPr/>
        </p:nvSpPr>
        <p:spPr>
          <a:xfrm>
            <a:off x="3671275" y="2164225"/>
            <a:ext cx="1839600" cy="9129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4"/>
          <p:cNvSpPr txBox="1"/>
          <p:nvPr/>
        </p:nvSpPr>
        <p:spPr>
          <a:xfrm>
            <a:off x="1395400" y="2595875"/>
            <a:ext cx="6054600" cy="127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le frustra?</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miedos o riesgos le preocupan?</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obstáculos encuentra en el camino a sus objetivos?</a:t>
            </a:r>
            <a:endParaRPr b="1" sz="1800">
              <a:solidFill>
                <a:srgbClr val="0D3842"/>
              </a:solidFill>
              <a:latin typeface="Helvetica Neue"/>
              <a:ea typeface="Helvetica Neue"/>
              <a:cs typeface="Helvetica Neue"/>
              <a:sym typeface="Helvetica Neue"/>
            </a:endParaRPr>
          </a:p>
        </p:txBody>
      </p:sp>
      <p:sp>
        <p:nvSpPr>
          <p:cNvPr id="664" name="Google Shape;664;p64"/>
          <p:cNvSpPr/>
          <p:nvPr/>
        </p:nvSpPr>
        <p:spPr>
          <a:xfrm>
            <a:off x="2994875" y="732725"/>
            <a:ext cx="3167400" cy="445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668" name="Shape 668"/>
        <p:cNvGrpSpPr/>
        <p:nvPr/>
      </p:nvGrpSpPr>
      <p:grpSpPr>
        <a:xfrm>
          <a:off x="0" y="0"/>
          <a:ext cx="0" cy="0"/>
          <a:chOff x="0" y="0"/>
          <a:chExt cx="0" cy="0"/>
        </a:xfrm>
      </p:grpSpPr>
      <p:grpSp>
        <p:nvGrpSpPr>
          <p:cNvPr id="669" name="Google Shape;669;p65"/>
          <p:cNvGrpSpPr/>
          <p:nvPr/>
        </p:nvGrpSpPr>
        <p:grpSpPr>
          <a:xfrm>
            <a:off x="1080220" y="594675"/>
            <a:ext cx="6983574" cy="4402683"/>
            <a:chOff x="1435575" y="0"/>
            <a:chExt cx="7669200" cy="4834925"/>
          </a:xfrm>
        </p:grpSpPr>
        <p:cxnSp>
          <p:nvCxnSpPr>
            <p:cNvPr id="670" name="Google Shape;670;p65"/>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671" name="Google Shape;671;p65"/>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672" name="Google Shape;672;p65"/>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5"/>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5"/>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5" name="Google Shape;675;p65"/>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6" name="Google Shape;676;p65"/>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677" name="Google Shape;677;p65"/>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678" name="Google Shape;678;p65"/>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679" name="Google Shape;679;p65"/>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680" name="Google Shape;680;p65"/>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681" name="Google Shape;681;p65"/>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682" name="Google Shape;682;p65"/>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683" name="Google Shape;683;p65"/>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684" name="Google Shape;684;p65"/>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sp>
        <p:nvSpPr>
          <p:cNvPr id="685" name="Google Shape;685;p65"/>
          <p:cNvSpPr/>
          <p:nvPr/>
        </p:nvSpPr>
        <p:spPr>
          <a:xfrm>
            <a:off x="3282550" y="3153200"/>
            <a:ext cx="25968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5"/>
          <p:cNvSpPr/>
          <p:nvPr/>
        </p:nvSpPr>
        <p:spPr>
          <a:xfrm>
            <a:off x="1180475" y="1882550"/>
            <a:ext cx="23496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5"/>
          <p:cNvSpPr/>
          <p:nvPr/>
        </p:nvSpPr>
        <p:spPr>
          <a:xfrm>
            <a:off x="5599525" y="191215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5"/>
          <p:cNvSpPr/>
          <p:nvPr/>
        </p:nvSpPr>
        <p:spPr>
          <a:xfrm>
            <a:off x="1138375" y="2503075"/>
            <a:ext cx="2495700" cy="11745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5"/>
          <p:cNvSpPr/>
          <p:nvPr/>
        </p:nvSpPr>
        <p:spPr>
          <a:xfrm>
            <a:off x="1715100" y="4143200"/>
            <a:ext cx="2307000" cy="4902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5"/>
          <p:cNvSpPr/>
          <p:nvPr/>
        </p:nvSpPr>
        <p:spPr>
          <a:xfrm>
            <a:off x="3656100" y="1251325"/>
            <a:ext cx="1839600" cy="9129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5"/>
          <p:cNvSpPr/>
          <p:nvPr/>
        </p:nvSpPr>
        <p:spPr>
          <a:xfrm>
            <a:off x="3671275" y="2164225"/>
            <a:ext cx="1839600" cy="9129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5"/>
          <p:cNvSpPr txBox="1"/>
          <p:nvPr/>
        </p:nvSpPr>
        <p:spPr>
          <a:xfrm>
            <a:off x="1090600" y="2672075"/>
            <a:ext cx="6054600" cy="127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¿Qué es lo que de verdad le gustaría conseguir?</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Para él/ella: ¿Qué es el éxito?</a:t>
            </a:r>
            <a:endParaRPr b="1" sz="1800">
              <a:solidFill>
                <a:srgbClr val="0D3842"/>
              </a:solidFill>
              <a:latin typeface="Helvetica Neue"/>
              <a:ea typeface="Helvetica Neue"/>
              <a:cs typeface="Helvetica Neue"/>
              <a:sym typeface="Helvetica Neue"/>
            </a:endParaRPr>
          </a:p>
          <a:p>
            <a:pPr indent="0" lvl="0" marL="0" marR="0" rtl="0" algn="l">
              <a:lnSpc>
                <a:spcPct val="80000"/>
              </a:lnSpc>
              <a:spcBef>
                <a:spcPts val="0"/>
              </a:spcBef>
              <a:spcAft>
                <a:spcPts val="0"/>
              </a:spcAft>
              <a:buNone/>
            </a:pPr>
            <a:r>
              <a:rPr b="1" lang="es-419" sz="1800">
                <a:solidFill>
                  <a:srgbClr val="0D3842"/>
                </a:solidFill>
                <a:latin typeface="Helvetica Neue"/>
                <a:ea typeface="Helvetica Neue"/>
                <a:cs typeface="Helvetica Neue"/>
                <a:sym typeface="Helvetica Neue"/>
              </a:rPr>
              <a:t>¿Cómo intenta alcanzarlo?</a:t>
            </a:r>
            <a:endParaRPr b="1" sz="1800">
              <a:solidFill>
                <a:srgbClr val="0D3842"/>
              </a:solidFill>
              <a:latin typeface="Helvetica Neue"/>
              <a:ea typeface="Helvetica Neue"/>
              <a:cs typeface="Helvetica Neue"/>
              <a:sym typeface="Helvetica Neue"/>
            </a:endParaRPr>
          </a:p>
        </p:txBody>
      </p:sp>
      <p:sp>
        <p:nvSpPr>
          <p:cNvPr id="693" name="Google Shape;693;p65"/>
          <p:cNvSpPr/>
          <p:nvPr/>
        </p:nvSpPr>
        <p:spPr>
          <a:xfrm>
            <a:off x="3016100" y="731600"/>
            <a:ext cx="3132000" cy="425100"/>
          </a:xfrm>
          <a:prstGeom prst="rect">
            <a:avLst/>
          </a:prstGeom>
          <a:solidFill>
            <a:srgbClr val="EAE8E3">
              <a:alpha val="925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697" name="Shape 697"/>
        <p:cNvGrpSpPr/>
        <p:nvPr/>
      </p:nvGrpSpPr>
      <p:grpSpPr>
        <a:xfrm>
          <a:off x="0" y="0"/>
          <a:ext cx="0" cy="0"/>
          <a:chOff x="0" y="0"/>
          <a:chExt cx="0" cy="0"/>
        </a:xfrm>
      </p:grpSpPr>
      <p:grpSp>
        <p:nvGrpSpPr>
          <p:cNvPr id="698" name="Google Shape;698;p66"/>
          <p:cNvGrpSpPr/>
          <p:nvPr/>
        </p:nvGrpSpPr>
        <p:grpSpPr>
          <a:xfrm>
            <a:off x="1080220" y="594675"/>
            <a:ext cx="6983574" cy="4402683"/>
            <a:chOff x="1435575" y="0"/>
            <a:chExt cx="7669200" cy="4834925"/>
          </a:xfrm>
        </p:grpSpPr>
        <p:cxnSp>
          <p:nvCxnSpPr>
            <p:cNvPr id="699" name="Google Shape;699;p66"/>
            <p:cNvCxnSpPr/>
            <p:nvPr/>
          </p:nvCxnSpPr>
          <p:spPr>
            <a:xfrm>
              <a:off x="1435575" y="0"/>
              <a:ext cx="7669200" cy="3431700"/>
            </a:xfrm>
            <a:prstGeom prst="straightConnector1">
              <a:avLst/>
            </a:prstGeom>
            <a:noFill/>
            <a:ln cap="flat" cmpd="sng" w="19050">
              <a:solidFill>
                <a:srgbClr val="2C2D38"/>
              </a:solidFill>
              <a:prstDash val="solid"/>
              <a:round/>
              <a:headEnd len="med" w="med" type="none"/>
              <a:tailEnd len="med" w="med" type="none"/>
            </a:ln>
          </p:spPr>
        </p:cxnSp>
        <p:cxnSp>
          <p:nvCxnSpPr>
            <p:cNvPr id="700" name="Google Shape;700;p66"/>
            <p:cNvCxnSpPr/>
            <p:nvPr/>
          </p:nvCxnSpPr>
          <p:spPr>
            <a:xfrm flipH="1" rot="10800000">
              <a:off x="1443250" y="7650"/>
              <a:ext cx="7661400" cy="3423900"/>
            </a:xfrm>
            <a:prstGeom prst="straightConnector1">
              <a:avLst/>
            </a:prstGeom>
            <a:noFill/>
            <a:ln cap="flat" cmpd="sng" w="19050">
              <a:solidFill>
                <a:srgbClr val="2C2D38"/>
              </a:solidFill>
              <a:prstDash val="solid"/>
              <a:round/>
              <a:headEnd len="med" w="med" type="none"/>
              <a:tailEnd len="med" w="med" type="none"/>
            </a:ln>
          </p:spPr>
        </p:cxnSp>
        <p:sp>
          <p:nvSpPr>
            <p:cNvPr id="701" name="Google Shape;701;p66"/>
            <p:cNvSpPr/>
            <p:nvPr/>
          </p:nvSpPr>
          <p:spPr>
            <a:xfrm>
              <a:off x="1435575" y="0"/>
              <a:ext cx="7669200" cy="48348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6"/>
            <p:cNvSpPr/>
            <p:nvPr/>
          </p:nvSpPr>
          <p:spPr>
            <a:xfrm>
              <a:off x="5275275" y="3427625"/>
              <a:ext cx="38295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6"/>
            <p:cNvSpPr/>
            <p:nvPr/>
          </p:nvSpPr>
          <p:spPr>
            <a:xfrm>
              <a:off x="1435575" y="3427625"/>
              <a:ext cx="3839700" cy="1407300"/>
            </a:xfrm>
            <a:prstGeom prst="rect">
              <a:avLst/>
            </a:prstGeom>
            <a:noFill/>
            <a:ln cap="flat" cmpd="sng" w="19050">
              <a:solidFill>
                <a:srgbClr val="2C2D3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66"/>
          <p:cNvSpPr/>
          <p:nvPr/>
        </p:nvSpPr>
        <p:spPr>
          <a:xfrm>
            <a:off x="3634231" y="1237403"/>
            <a:ext cx="1883100" cy="1780500"/>
          </a:xfrm>
          <a:prstGeom prst="rect">
            <a:avLst/>
          </a:prstGeom>
          <a:solidFill>
            <a:srgbClr val="EAE8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66"/>
          <p:cNvPicPr preferRelativeResize="0"/>
          <p:nvPr/>
        </p:nvPicPr>
        <p:blipFill>
          <a:blip r:embed="rId3">
            <a:alphaModFix/>
          </a:blip>
          <a:stretch>
            <a:fillRect/>
          </a:stretch>
        </p:blipFill>
        <p:spPr>
          <a:xfrm>
            <a:off x="4375789" y="1425592"/>
            <a:ext cx="400034" cy="329440"/>
          </a:xfrm>
          <a:prstGeom prst="rect">
            <a:avLst/>
          </a:prstGeom>
          <a:noFill/>
          <a:ln>
            <a:noFill/>
          </a:ln>
        </p:spPr>
      </p:pic>
      <p:pic>
        <p:nvPicPr>
          <p:cNvPr id="706" name="Google Shape;706;p66"/>
          <p:cNvPicPr preferRelativeResize="0"/>
          <p:nvPr/>
        </p:nvPicPr>
        <p:blipFill>
          <a:blip r:embed="rId4">
            <a:alphaModFix/>
          </a:blip>
          <a:stretch>
            <a:fillRect/>
          </a:stretch>
        </p:blipFill>
        <p:spPr>
          <a:xfrm>
            <a:off x="3655962" y="1237391"/>
            <a:ext cx="1839687" cy="1839689"/>
          </a:xfrm>
          <a:prstGeom prst="rect">
            <a:avLst/>
          </a:prstGeom>
          <a:noFill/>
          <a:ln>
            <a:noFill/>
          </a:ln>
        </p:spPr>
      </p:pic>
      <p:sp>
        <p:nvSpPr>
          <p:cNvPr id="707" name="Google Shape;707;p66"/>
          <p:cNvSpPr txBox="1"/>
          <p:nvPr/>
        </p:nvSpPr>
        <p:spPr>
          <a:xfrm>
            <a:off x="1462200" y="43200"/>
            <a:ext cx="621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3600">
                <a:solidFill>
                  <a:srgbClr val="2C2D38"/>
                </a:solidFill>
                <a:latin typeface="Helvetica Neue"/>
                <a:ea typeface="Helvetica Neue"/>
                <a:cs typeface="Helvetica Neue"/>
                <a:sym typeface="Helvetica Neue"/>
              </a:rPr>
              <a:t>Mapa de Empatía</a:t>
            </a:r>
            <a:endParaRPr b="1" sz="3600">
              <a:solidFill>
                <a:srgbClr val="2C2D38"/>
              </a:solidFill>
              <a:latin typeface="Helvetica Neue"/>
              <a:ea typeface="Helvetica Neue"/>
              <a:cs typeface="Helvetica Neue"/>
              <a:sym typeface="Helvetica Neue"/>
            </a:endParaRPr>
          </a:p>
        </p:txBody>
      </p:sp>
      <p:sp>
        <p:nvSpPr>
          <p:cNvPr id="708" name="Google Shape;708;p66"/>
          <p:cNvSpPr txBox="1"/>
          <p:nvPr/>
        </p:nvSpPr>
        <p:spPr>
          <a:xfrm>
            <a:off x="2938675" y="654200"/>
            <a:ext cx="32742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piensa y siente?</a:t>
            </a:r>
            <a:endParaRPr b="1" sz="2300">
              <a:solidFill>
                <a:srgbClr val="0D3842"/>
              </a:solidFill>
              <a:latin typeface="Helvetica Neue"/>
              <a:ea typeface="Helvetica Neue"/>
              <a:cs typeface="Helvetica Neue"/>
              <a:sym typeface="Helvetica Neue"/>
            </a:endParaRPr>
          </a:p>
        </p:txBody>
      </p:sp>
      <p:sp>
        <p:nvSpPr>
          <p:cNvPr id="709" name="Google Shape;709;p66"/>
          <p:cNvSpPr txBox="1"/>
          <p:nvPr/>
        </p:nvSpPr>
        <p:spPr>
          <a:xfrm>
            <a:off x="1138375" y="1836050"/>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escucha?</a:t>
            </a:r>
            <a:endParaRPr b="1" sz="2300">
              <a:solidFill>
                <a:srgbClr val="0D3842"/>
              </a:solidFill>
              <a:latin typeface="Helvetica Neue"/>
              <a:ea typeface="Helvetica Neue"/>
              <a:cs typeface="Helvetica Neue"/>
              <a:sym typeface="Helvetica Neue"/>
            </a:endParaRPr>
          </a:p>
        </p:txBody>
      </p:sp>
      <p:sp>
        <p:nvSpPr>
          <p:cNvPr id="710" name="Google Shape;710;p66"/>
          <p:cNvSpPr txBox="1"/>
          <p:nvPr/>
        </p:nvSpPr>
        <p:spPr>
          <a:xfrm>
            <a:off x="5578225" y="1865638"/>
            <a:ext cx="23496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vé?</a:t>
            </a:r>
            <a:endParaRPr b="1" sz="2300">
              <a:solidFill>
                <a:srgbClr val="0D3842"/>
              </a:solidFill>
              <a:latin typeface="Helvetica Neue"/>
              <a:ea typeface="Helvetica Neue"/>
              <a:cs typeface="Helvetica Neue"/>
              <a:sym typeface="Helvetica Neue"/>
            </a:endParaRPr>
          </a:p>
        </p:txBody>
      </p:sp>
      <p:sp>
        <p:nvSpPr>
          <p:cNvPr id="711" name="Google Shape;711;p66"/>
          <p:cNvSpPr txBox="1"/>
          <p:nvPr/>
        </p:nvSpPr>
        <p:spPr>
          <a:xfrm>
            <a:off x="3165650" y="30771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dice y hace?</a:t>
            </a:r>
            <a:endParaRPr b="1" sz="2300">
              <a:solidFill>
                <a:srgbClr val="0D3842"/>
              </a:solidFill>
              <a:latin typeface="Helvetica Neue"/>
              <a:ea typeface="Helvetica Neue"/>
              <a:cs typeface="Helvetica Neue"/>
              <a:sym typeface="Helvetica Neue"/>
            </a:endParaRPr>
          </a:p>
        </p:txBody>
      </p:sp>
      <p:sp>
        <p:nvSpPr>
          <p:cNvPr id="712" name="Google Shape;712;p66"/>
          <p:cNvSpPr txBox="1"/>
          <p:nvPr/>
        </p:nvSpPr>
        <p:spPr>
          <a:xfrm>
            <a:off x="14622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frustra?</a:t>
            </a:r>
            <a:endParaRPr b="1" sz="2300">
              <a:solidFill>
                <a:srgbClr val="0D3842"/>
              </a:solidFill>
              <a:latin typeface="Helvetica Neue"/>
              <a:ea typeface="Helvetica Neue"/>
              <a:cs typeface="Helvetica Neue"/>
              <a:sym typeface="Helvetica Neue"/>
            </a:endParaRPr>
          </a:p>
        </p:txBody>
      </p:sp>
      <p:sp>
        <p:nvSpPr>
          <p:cNvPr id="713" name="Google Shape;713;p66"/>
          <p:cNvSpPr txBox="1"/>
          <p:nvPr/>
        </p:nvSpPr>
        <p:spPr>
          <a:xfrm>
            <a:off x="4982300" y="4050200"/>
            <a:ext cx="2812800" cy="5832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2300">
                <a:solidFill>
                  <a:srgbClr val="0D3842"/>
                </a:solidFill>
                <a:latin typeface="Helvetica Neue"/>
                <a:ea typeface="Helvetica Neue"/>
                <a:cs typeface="Helvetica Neue"/>
                <a:sym typeface="Helvetica Neue"/>
              </a:rPr>
              <a:t>¿Qué le motiva?</a:t>
            </a:r>
            <a:endParaRPr b="1" sz="2300">
              <a:solidFill>
                <a:srgbClr val="0D3842"/>
              </a:solidFill>
              <a:latin typeface="Helvetica Neue"/>
              <a:ea typeface="Helvetica Neue"/>
              <a:cs typeface="Helvetica Neue"/>
              <a:sym typeface="Helvetica Neue"/>
            </a:endParaRPr>
          </a:p>
        </p:txBody>
      </p:sp>
      <p:pic>
        <p:nvPicPr>
          <p:cNvPr id="714" name="Google Shape;714;p66"/>
          <p:cNvPicPr preferRelativeResize="0"/>
          <p:nvPr/>
        </p:nvPicPr>
        <p:blipFill>
          <a:blip r:embed="rId5">
            <a:alphaModFix/>
          </a:blip>
          <a:stretch>
            <a:fillRect/>
          </a:stretch>
        </p:blipFill>
        <p:spPr>
          <a:xfrm>
            <a:off x="1138375" y="806176"/>
            <a:ext cx="463125" cy="495450"/>
          </a:xfrm>
          <a:prstGeom prst="rect">
            <a:avLst/>
          </a:prstGeom>
          <a:noFill/>
          <a:ln>
            <a:noFill/>
          </a:ln>
        </p:spPr>
      </p:pic>
      <p:pic>
        <p:nvPicPr>
          <p:cNvPr id="715" name="Google Shape;715;p66"/>
          <p:cNvPicPr preferRelativeResize="0"/>
          <p:nvPr/>
        </p:nvPicPr>
        <p:blipFill>
          <a:blip r:embed="rId5">
            <a:alphaModFix/>
          </a:blip>
          <a:stretch>
            <a:fillRect/>
          </a:stretch>
        </p:blipFill>
        <p:spPr>
          <a:xfrm>
            <a:off x="1649050" y="1378264"/>
            <a:ext cx="463125" cy="495450"/>
          </a:xfrm>
          <a:prstGeom prst="rect">
            <a:avLst/>
          </a:prstGeom>
          <a:noFill/>
          <a:ln>
            <a:noFill/>
          </a:ln>
        </p:spPr>
      </p:pic>
      <p:pic>
        <p:nvPicPr>
          <p:cNvPr id="716" name="Google Shape;716;p66"/>
          <p:cNvPicPr preferRelativeResize="0"/>
          <p:nvPr/>
        </p:nvPicPr>
        <p:blipFill>
          <a:blip r:embed="rId5">
            <a:alphaModFix/>
          </a:blip>
          <a:stretch>
            <a:fillRect/>
          </a:stretch>
        </p:blipFill>
        <p:spPr>
          <a:xfrm>
            <a:off x="2530150" y="2324026"/>
            <a:ext cx="463125" cy="495450"/>
          </a:xfrm>
          <a:prstGeom prst="rect">
            <a:avLst/>
          </a:prstGeom>
          <a:noFill/>
          <a:ln>
            <a:noFill/>
          </a:ln>
        </p:spPr>
      </p:pic>
      <p:pic>
        <p:nvPicPr>
          <p:cNvPr id="717" name="Google Shape;717;p66"/>
          <p:cNvPicPr preferRelativeResize="0"/>
          <p:nvPr/>
        </p:nvPicPr>
        <p:blipFill>
          <a:blip r:embed="rId5">
            <a:alphaModFix/>
          </a:blip>
          <a:stretch>
            <a:fillRect/>
          </a:stretch>
        </p:blipFill>
        <p:spPr>
          <a:xfrm>
            <a:off x="2364175" y="1422276"/>
            <a:ext cx="463125" cy="495450"/>
          </a:xfrm>
          <a:prstGeom prst="rect">
            <a:avLst/>
          </a:prstGeom>
          <a:noFill/>
          <a:ln>
            <a:noFill/>
          </a:ln>
        </p:spPr>
      </p:pic>
      <p:pic>
        <p:nvPicPr>
          <p:cNvPr id="718" name="Google Shape;718;p66"/>
          <p:cNvPicPr preferRelativeResize="0"/>
          <p:nvPr/>
        </p:nvPicPr>
        <p:blipFill>
          <a:blip r:embed="rId5">
            <a:alphaModFix/>
          </a:blip>
          <a:stretch>
            <a:fillRect/>
          </a:stretch>
        </p:blipFill>
        <p:spPr>
          <a:xfrm>
            <a:off x="1851550" y="2625576"/>
            <a:ext cx="463125" cy="495450"/>
          </a:xfrm>
          <a:prstGeom prst="rect">
            <a:avLst/>
          </a:prstGeom>
          <a:noFill/>
          <a:ln>
            <a:noFill/>
          </a:ln>
        </p:spPr>
      </p:pic>
      <p:pic>
        <p:nvPicPr>
          <p:cNvPr id="719" name="Google Shape;719;p66"/>
          <p:cNvPicPr preferRelativeResize="0"/>
          <p:nvPr/>
        </p:nvPicPr>
        <p:blipFill>
          <a:blip r:embed="rId5">
            <a:alphaModFix/>
          </a:blip>
          <a:stretch>
            <a:fillRect/>
          </a:stretch>
        </p:blipFill>
        <p:spPr>
          <a:xfrm>
            <a:off x="1138375" y="2876401"/>
            <a:ext cx="463125" cy="495450"/>
          </a:xfrm>
          <a:prstGeom prst="rect">
            <a:avLst/>
          </a:prstGeom>
          <a:noFill/>
          <a:ln>
            <a:noFill/>
          </a:ln>
        </p:spPr>
      </p:pic>
      <p:pic>
        <p:nvPicPr>
          <p:cNvPr id="720" name="Google Shape;720;p66"/>
          <p:cNvPicPr preferRelativeResize="0"/>
          <p:nvPr/>
        </p:nvPicPr>
        <p:blipFill>
          <a:blip r:embed="rId6">
            <a:alphaModFix/>
          </a:blip>
          <a:stretch>
            <a:fillRect/>
          </a:stretch>
        </p:blipFill>
        <p:spPr>
          <a:xfrm>
            <a:off x="2263300" y="654200"/>
            <a:ext cx="463125" cy="484641"/>
          </a:xfrm>
          <a:prstGeom prst="rect">
            <a:avLst/>
          </a:prstGeom>
          <a:noFill/>
          <a:ln>
            <a:noFill/>
          </a:ln>
        </p:spPr>
      </p:pic>
      <p:pic>
        <p:nvPicPr>
          <p:cNvPr id="721" name="Google Shape;721;p66"/>
          <p:cNvPicPr preferRelativeResize="0"/>
          <p:nvPr/>
        </p:nvPicPr>
        <p:blipFill>
          <a:blip r:embed="rId6">
            <a:alphaModFix/>
          </a:blip>
          <a:stretch>
            <a:fillRect/>
          </a:stretch>
        </p:blipFill>
        <p:spPr>
          <a:xfrm>
            <a:off x="6425125" y="626400"/>
            <a:ext cx="463125" cy="484641"/>
          </a:xfrm>
          <a:prstGeom prst="rect">
            <a:avLst/>
          </a:prstGeom>
          <a:noFill/>
          <a:ln>
            <a:noFill/>
          </a:ln>
        </p:spPr>
      </p:pic>
      <p:pic>
        <p:nvPicPr>
          <p:cNvPr id="722" name="Google Shape;722;p66"/>
          <p:cNvPicPr preferRelativeResize="0"/>
          <p:nvPr/>
        </p:nvPicPr>
        <p:blipFill>
          <a:blip r:embed="rId6">
            <a:alphaModFix/>
          </a:blip>
          <a:stretch>
            <a:fillRect/>
          </a:stretch>
        </p:blipFill>
        <p:spPr>
          <a:xfrm>
            <a:off x="3431250" y="1138850"/>
            <a:ext cx="463125" cy="484641"/>
          </a:xfrm>
          <a:prstGeom prst="rect">
            <a:avLst/>
          </a:prstGeom>
          <a:noFill/>
          <a:ln>
            <a:noFill/>
          </a:ln>
        </p:spPr>
      </p:pic>
      <p:pic>
        <p:nvPicPr>
          <p:cNvPr id="723" name="Google Shape;723;p66"/>
          <p:cNvPicPr preferRelativeResize="0"/>
          <p:nvPr/>
        </p:nvPicPr>
        <p:blipFill>
          <a:blip r:embed="rId6">
            <a:alphaModFix/>
          </a:blip>
          <a:stretch>
            <a:fillRect/>
          </a:stretch>
        </p:blipFill>
        <p:spPr>
          <a:xfrm>
            <a:off x="5257250" y="1138850"/>
            <a:ext cx="463125" cy="484641"/>
          </a:xfrm>
          <a:prstGeom prst="rect">
            <a:avLst/>
          </a:prstGeom>
          <a:noFill/>
          <a:ln>
            <a:noFill/>
          </a:ln>
        </p:spPr>
      </p:pic>
      <p:pic>
        <p:nvPicPr>
          <p:cNvPr id="724" name="Google Shape;724;p66"/>
          <p:cNvPicPr preferRelativeResize="0"/>
          <p:nvPr/>
        </p:nvPicPr>
        <p:blipFill>
          <a:blip r:embed="rId6">
            <a:alphaModFix/>
          </a:blip>
          <a:stretch>
            <a:fillRect/>
          </a:stretch>
        </p:blipFill>
        <p:spPr>
          <a:xfrm>
            <a:off x="2897713" y="1072775"/>
            <a:ext cx="463125" cy="484641"/>
          </a:xfrm>
          <a:prstGeom prst="rect">
            <a:avLst/>
          </a:prstGeom>
          <a:noFill/>
          <a:ln>
            <a:noFill/>
          </a:ln>
        </p:spPr>
      </p:pic>
      <p:pic>
        <p:nvPicPr>
          <p:cNvPr id="725" name="Google Shape;725;p66"/>
          <p:cNvPicPr preferRelativeResize="0"/>
          <p:nvPr/>
        </p:nvPicPr>
        <p:blipFill>
          <a:blip r:embed="rId7">
            <a:alphaModFix/>
          </a:blip>
          <a:stretch>
            <a:fillRect/>
          </a:stretch>
        </p:blipFill>
        <p:spPr>
          <a:xfrm>
            <a:off x="7472250" y="951658"/>
            <a:ext cx="506725" cy="517981"/>
          </a:xfrm>
          <a:prstGeom prst="rect">
            <a:avLst/>
          </a:prstGeom>
          <a:noFill/>
          <a:ln>
            <a:noFill/>
          </a:ln>
        </p:spPr>
      </p:pic>
      <p:pic>
        <p:nvPicPr>
          <p:cNvPr id="726" name="Google Shape;726;p66"/>
          <p:cNvPicPr preferRelativeResize="0"/>
          <p:nvPr/>
        </p:nvPicPr>
        <p:blipFill>
          <a:blip r:embed="rId7">
            <a:alphaModFix/>
          </a:blip>
          <a:stretch>
            <a:fillRect/>
          </a:stretch>
        </p:blipFill>
        <p:spPr>
          <a:xfrm>
            <a:off x="6669550" y="1361358"/>
            <a:ext cx="506725" cy="517981"/>
          </a:xfrm>
          <a:prstGeom prst="rect">
            <a:avLst/>
          </a:prstGeom>
          <a:noFill/>
          <a:ln>
            <a:noFill/>
          </a:ln>
        </p:spPr>
      </p:pic>
      <p:pic>
        <p:nvPicPr>
          <p:cNvPr id="727" name="Google Shape;727;p66"/>
          <p:cNvPicPr preferRelativeResize="0"/>
          <p:nvPr/>
        </p:nvPicPr>
        <p:blipFill>
          <a:blip r:embed="rId7">
            <a:alphaModFix/>
          </a:blip>
          <a:stretch>
            <a:fillRect/>
          </a:stretch>
        </p:blipFill>
        <p:spPr>
          <a:xfrm>
            <a:off x="7472250" y="1859183"/>
            <a:ext cx="506725" cy="517981"/>
          </a:xfrm>
          <a:prstGeom prst="rect">
            <a:avLst/>
          </a:prstGeom>
          <a:noFill/>
          <a:ln>
            <a:noFill/>
          </a:ln>
        </p:spPr>
      </p:pic>
      <p:pic>
        <p:nvPicPr>
          <p:cNvPr id="728" name="Google Shape;728;p66"/>
          <p:cNvPicPr preferRelativeResize="0"/>
          <p:nvPr/>
        </p:nvPicPr>
        <p:blipFill>
          <a:blip r:embed="rId7">
            <a:alphaModFix/>
          </a:blip>
          <a:stretch>
            <a:fillRect/>
          </a:stretch>
        </p:blipFill>
        <p:spPr>
          <a:xfrm>
            <a:off x="5978450" y="1469658"/>
            <a:ext cx="506725" cy="517981"/>
          </a:xfrm>
          <a:prstGeom prst="rect">
            <a:avLst/>
          </a:prstGeom>
          <a:noFill/>
          <a:ln>
            <a:noFill/>
          </a:ln>
        </p:spPr>
      </p:pic>
      <p:pic>
        <p:nvPicPr>
          <p:cNvPr id="729" name="Google Shape;729;p66"/>
          <p:cNvPicPr preferRelativeResize="0"/>
          <p:nvPr/>
        </p:nvPicPr>
        <p:blipFill>
          <a:blip r:embed="rId7">
            <a:alphaModFix/>
          </a:blip>
          <a:stretch>
            <a:fillRect/>
          </a:stretch>
        </p:blipFill>
        <p:spPr>
          <a:xfrm>
            <a:off x="7117925" y="2614308"/>
            <a:ext cx="506725" cy="517981"/>
          </a:xfrm>
          <a:prstGeom prst="rect">
            <a:avLst/>
          </a:prstGeom>
          <a:noFill/>
          <a:ln>
            <a:noFill/>
          </a:ln>
        </p:spPr>
      </p:pic>
      <p:pic>
        <p:nvPicPr>
          <p:cNvPr id="730" name="Google Shape;730;p66"/>
          <p:cNvPicPr preferRelativeResize="0"/>
          <p:nvPr/>
        </p:nvPicPr>
        <p:blipFill>
          <a:blip r:embed="rId8">
            <a:alphaModFix/>
          </a:blip>
          <a:stretch>
            <a:fillRect/>
          </a:stretch>
        </p:blipFill>
        <p:spPr>
          <a:xfrm>
            <a:off x="5010600" y="2761750"/>
            <a:ext cx="506725" cy="518509"/>
          </a:xfrm>
          <a:prstGeom prst="rect">
            <a:avLst/>
          </a:prstGeom>
          <a:noFill/>
          <a:ln>
            <a:noFill/>
          </a:ln>
        </p:spPr>
      </p:pic>
      <p:pic>
        <p:nvPicPr>
          <p:cNvPr id="731" name="Google Shape;731;p66"/>
          <p:cNvPicPr preferRelativeResize="0"/>
          <p:nvPr/>
        </p:nvPicPr>
        <p:blipFill>
          <a:blip r:embed="rId8">
            <a:alphaModFix/>
          </a:blip>
          <a:stretch>
            <a:fillRect/>
          </a:stretch>
        </p:blipFill>
        <p:spPr>
          <a:xfrm>
            <a:off x="3459650" y="2631800"/>
            <a:ext cx="506725" cy="518509"/>
          </a:xfrm>
          <a:prstGeom prst="rect">
            <a:avLst/>
          </a:prstGeom>
          <a:noFill/>
          <a:ln>
            <a:noFill/>
          </a:ln>
        </p:spPr>
      </p:pic>
      <p:pic>
        <p:nvPicPr>
          <p:cNvPr id="732" name="Google Shape;732;p66"/>
          <p:cNvPicPr preferRelativeResize="0"/>
          <p:nvPr/>
        </p:nvPicPr>
        <p:blipFill>
          <a:blip r:embed="rId8">
            <a:alphaModFix/>
          </a:blip>
          <a:stretch>
            <a:fillRect/>
          </a:stretch>
        </p:blipFill>
        <p:spPr>
          <a:xfrm>
            <a:off x="6403325" y="3203450"/>
            <a:ext cx="506725" cy="518509"/>
          </a:xfrm>
          <a:prstGeom prst="rect">
            <a:avLst/>
          </a:prstGeom>
          <a:noFill/>
          <a:ln>
            <a:noFill/>
          </a:ln>
        </p:spPr>
      </p:pic>
      <p:pic>
        <p:nvPicPr>
          <p:cNvPr id="733" name="Google Shape;733;p66"/>
          <p:cNvPicPr preferRelativeResize="0"/>
          <p:nvPr/>
        </p:nvPicPr>
        <p:blipFill>
          <a:blip r:embed="rId8">
            <a:alphaModFix/>
          </a:blip>
          <a:stretch>
            <a:fillRect/>
          </a:stretch>
        </p:blipFill>
        <p:spPr>
          <a:xfrm>
            <a:off x="1971500" y="3209500"/>
            <a:ext cx="506725" cy="518509"/>
          </a:xfrm>
          <a:prstGeom prst="rect">
            <a:avLst/>
          </a:prstGeom>
          <a:noFill/>
          <a:ln>
            <a:noFill/>
          </a:ln>
        </p:spPr>
      </p:pic>
      <p:pic>
        <p:nvPicPr>
          <p:cNvPr id="734" name="Google Shape;734;p66"/>
          <p:cNvPicPr preferRelativeResize="0"/>
          <p:nvPr/>
        </p:nvPicPr>
        <p:blipFill>
          <a:blip r:embed="rId8">
            <a:alphaModFix/>
          </a:blip>
          <a:stretch>
            <a:fillRect/>
          </a:stretch>
        </p:blipFill>
        <p:spPr>
          <a:xfrm>
            <a:off x="2715575" y="3017900"/>
            <a:ext cx="506725" cy="518509"/>
          </a:xfrm>
          <a:prstGeom prst="rect">
            <a:avLst/>
          </a:prstGeom>
          <a:noFill/>
          <a:ln>
            <a:noFill/>
          </a:ln>
        </p:spPr>
      </p:pic>
      <p:pic>
        <p:nvPicPr>
          <p:cNvPr id="735" name="Google Shape;735;p66"/>
          <p:cNvPicPr preferRelativeResize="0"/>
          <p:nvPr/>
        </p:nvPicPr>
        <p:blipFill>
          <a:blip r:embed="rId9">
            <a:alphaModFix/>
          </a:blip>
          <a:stretch>
            <a:fillRect/>
          </a:stretch>
        </p:blipFill>
        <p:spPr>
          <a:xfrm>
            <a:off x="1993300" y="3719500"/>
            <a:ext cx="463125" cy="484670"/>
          </a:xfrm>
          <a:prstGeom prst="rect">
            <a:avLst/>
          </a:prstGeom>
          <a:noFill/>
          <a:ln>
            <a:noFill/>
          </a:ln>
        </p:spPr>
      </p:pic>
      <p:pic>
        <p:nvPicPr>
          <p:cNvPr id="736" name="Google Shape;736;p66"/>
          <p:cNvPicPr preferRelativeResize="0"/>
          <p:nvPr/>
        </p:nvPicPr>
        <p:blipFill>
          <a:blip r:embed="rId9">
            <a:alphaModFix/>
          </a:blip>
          <a:stretch>
            <a:fillRect/>
          </a:stretch>
        </p:blipFill>
        <p:spPr>
          <a:xfrm>
            <a:off x="1253425" y="4470700"/>
            <a:ext cx="463125" cy="484670"/>
          </a:xfrm>
          <a:prstGeom prst="rect">
            <a:avLst/>
          </a:prstGeom>
          <a:noFill/>
          <a:ln>
            <a:noFill/>
          </a:ln>
        </p:spPr>
      </p:pic>
      <p:pic>
        <p:nvPicPr>
          <p:cNvPr id="737" name="Google Shape;737;p66"/>
          <p:cNvPicPr preferRelativeResize="0"/>
          <p:nvPr/>
        </p:nvPicPr>
        <p:blipFill>
          <a:blip r:embed="rId9">
            <a:alphaModFix/>
          </a:blip>
          <a:stretch>
            <a:fillRect/>
          </a:stretch>
        </p:blipFill>
        <p:spPr>
          <a:xfrm>
            <a:off x="3316050" y="4512675"/>
            <a:ext cx="463125" cy="484670"/>
          </a:xfrm>
          <a:prstGeom prst="rect">
            <a:avLst/>
          </a:prstGeom>
          <a:noFill/>
          <a:ln>
            <a:noFill/>
          </a:ln>
        </p:spPr>
      </p:pic>
      <p:pic>
        <p:nvPicPr>
          <p:cNvPr id="738" name="Google Shape;738;p66"/>
          <p:cNvPicPr preferRelativeResize="0"/>
          <p:nvPr/>
        </p:nvPicPr>
        <p:blipFill>
          <a:blip r:embed="rId9">
            <a:alphaModFix/>
          </a:blip>
          <a:stretch>
            <a:fillRect/>
          </a:stretch>
        </p:blipFill>
        <p:spPr>
          <a:xfrm>
            <a:off x="2434600" y="4431825"/>
            <a:ext cx="463125" cy="484670"/>
          </a:xfrm>
          <a:prstGeom prst="rect">
            <a:avLst/>
          </a:prstGeom>
          <a:noFill/>
          <a:ln>
            <a:noFill/>
          </a:ln>
        </p:spPr>
      </p:pic>
      <p:pic>
        <p:nvPicPr>
          <p:cNvPr id="739" name="Google Shape;739;p66"/>
          <p:cNvPicPr preferRelativeResize="0"/>
          <p:nvPr/>
        </p:nvPicPr>
        <p:blipFill>
          <a:blip r:embed="rId9">
            <a:alphaModFix/>
          </a:blip>
          <a:stretch>
            <a:fillRect/>
          </a:stretch>
        </p:blipFill>
        <p:spPr>
          <a:xfrm>
            <a:off x="3750875" y="3719500"/>
            <a:ext cx="463125" cy="484670"/>
          </a:xfrm>
          <a:prstGeom prst="rect">
            <a:avLst/>
          </a:prstGeom>
          <a:noFill/>
          <a:ln>
            <a:noFill/>
          </a:ln>
        </p:spPr>
      </p:pic>
      <p:pic>
        <p:nvPicPr>
          <p:cNvPr id="740" name="Google Shape;740;p66"/>
          <p:cNvPicPr preferRelativeResize="0"/>
          <p:nvPr/>
        </p:nvPicPr>
        <p:blipFill>
          <a:blip r:embed="rId9">
            <a:alphaModFix/>
          </a:blip>
          <a:stretch>
            <a:fillRect/>
          </a:stretch>
        </p:blipFill>
        <p:spPr>
          <a:xfrm>
            <a:off x="5054200" y="3719500"/>
            <a:ext cx="463125" cy="484670"/>
          </a:xfrm>
          <a:prstGeom prst="rect">
            <a:avLst/>
          </a:prstGeom>
          <a:noFill/>
          <a:ln>
            <a:noFill/>
          </a:ln>
        </p:spPr>
      </p:pic>
      <p:pic>
        <p:nvPicPr>
          <p:cNvPr id="741" name="Google Shape;741;p66"/>
          <p:cNvPicPr preferRelativeResize="0"/>
          <p:nvPr/>
        </p:nvPicPr>
        <p:blipFill>
          <a:blip r:embed="rId9">
            <a:alphaModFix/>
          </a:blip>
          <a:stretch>
            <a:fillRect/>
          </a:stretch>
        </p:blipFill>
        <p:spPr>
          <a:xfrm>
            <a:off x="7515850" y="4099550"/>
            <a:ext cx="463125" cy="484670"/>
          </a:xfrm>
          <a:prstGeom prst="rect">
            <a:avLst/>
          </a:prstGeom>
          <a:noFill/>
          <a:ln>
            <a:noFill/>
          </a:ln>
        </p:spPr>
      </p:pic>
      <p:pic>
        <p:nvPicPr>
          <p:cNvPr id="742" name="Google Shape;742;p66"/>
          <p:cNvPicPr preferRelativeResize="0"/>
          <p:nvPr/>
        </p:nvPicPr>
        <p:blipFill>
          <a:blip r:embed="rId9">
            <a:alphaModFix/>
          </a:blip>
          <a:stretch>
            <a:fillRect/>
          </a:stretch>
        </p:blipFill>
        <p:spPr>
          <a:xfrm>
            <a:off x="6485175" y="4552925"/>
            <a:ext cx="463125" cy="484670"/>
          </a:xfrm>
          <a:prstGeom prst="rect">
            <a:avLst/>
          </a:prstGeom>
          <a:noFill/>
          <a:ln>
            <a:noFill/>
          </a:ln>
        </p:spPr>
      </p:pic>
      <p:pic>
        <p:nvPicPr>
          <p:cNvPr id="743" name="Google Shape;743;p66"/>
          <p:cNvPicPr preferRelativeResize="0"/>
          <p:nvPr/>
        </p:nvPicPr>
        <p:blipFill>
          <a:blip r:embed="rId9">
            <a:alphaModFix/>
          </a:blip>
          <a:stretch>
            <a:fillRect/>
          </a:stretch>
        </p:blipFill>
        <p:spPr>
          <a:xfrm>
            <a:off x="5378675" y="4470700"/>
            <a:ext cx="463125" cy="4846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747" name="Shape 747"/>
        <p:cNvGrpSpPr/>
        <p:nvPr/>
      </p:nvGrpSpPr>
      <p:grpSpPr>
        <a:xfrm>
          <a:off x="0" y="0"/>
          <a:ext cx="0" cy="0"/>
          <a:chOff x="0" y="0"/>
          <a:chExt cx="0" cy="0"/>
        </a:xfrm>
      </p:grpSpPr>
      <p:sp>
        <p:nvSpPr>
          <p:cNvPr id="748" name="Google Shape;748;p67"/>
          <p:cNvSpPr txBox="1"/>
          <p:nvPr/>
        </p:nvSpPr>
        <p:spPr>
          <a:xfrm>
            <a:off x="430725" y="650000"/>
            <a:ext cx="5146200" cy="15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9600">
                <a:solidFill>
                  <a:srgbClr val="DFBBFE"/>
                </a:solidFill>
                <a:latin typeface="Helvetica Neue"/>
                <a:ea typeface="Helvetica Neue"/>
                <a:cs typeface="Helvetica Neue"/>
                <a:sym typeface="Helvetica Neue"/>
              </a:rPr>
              <a:t>Gracias!</a:t>
            </a:r>
            <a:endParaRPr b="1" sz="3000">
              <a:solidFill>
                <a:srgbClr val="DFBBFE"/>
              </a:solidFill>
              <a:latin typeface="Helvetica Neue"/>
              <a:ea typeface="Helvetica Neue"/>
              <a:cs typeface="Helvetica Neue"/>
              <a:sym typeface="Helvetica Neue"/>
            </a:endParaRPr>
          </a:p>
        </p:txBody>
      </p:sp>
      <p:sp>
        <p:nvSpPr>
          <p:cNvPr id="749" name="Google Shape;749;p67"/>
          <p:cNvSpPr txBox="1"/>
          <p:nvPr/>
        </p:nvSpPr>
        <p:spPr>
          <a:xfrm>
            <a:off x="5028525" y="2643975"/>
            <a:ext cx="1511400" cy="49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900">
                <a:solidFill>
                  <a:srgbClr val="DFBBFE"/>
                </a:solidFill>
                <a:latin typeface="Helvetica Neue"/>
                <a:ea typeface="Helvetica Neue"/>
                <a:cs typeface="Helvetica Neue"/>
                <a:sym typeface="Helvetica Neue"/>
              </a:rPr>
              <a:t>Preguntas?</a:t>
            </a:r>
            <a:endParaRPr b="1" sz="1900">
              <a:solidFill>
                <a:srgbClr val="DFBBFE"/>
              </a:solidFill>
              <a:latin typeface="Helvetica Neue"/>
              <a:ea typeface="Helvetica Neue"/>
              <a:cs typeface="Helvetica Neue"/>
              <a:sym typeface="Helvetica Neue"/>
            </a:endParaRPr>
          </a:p>
        </p:txBody>
      </p:sp>
      <p:sp>
        <p:nvSpPr>
          <p:cNvPr id="750" name="Google Shape;750;p67"/>
          <p:cNvSpPr/>
          <p:nvPr/>
        </p:nvSpPr>
        <p:spPr>
          <a:xfrm rot="343197">
            <a:off x="7086264" y="1973648"/>
            <a:ext cx="1827097" cy="2471702"/>
          </a:xfrm>
          <a:prstGeom prst="roundRect">
            <a:avLst>
              <a:gd fmla="val 0" name="adj"/>
            </a:avLst>
          </a:prstGeom>
          <a:solidFill>
            <a:srgbClr val="2C2D38"/>
          </a:solidFill>
          <a:ln cap="flat" cmpd="sng" w="9525">
            <a:solidFill>
              <a:srgbClr val="6569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7"/>
          <p:cNvSpPr/>
          <p:nvPr/>
        </p:nvSpPr>
        <p:spPr>
          <a:xfrm>
            <a:off x="7068200" y="2001752"/>
            <a:ext cx="1827300" cy="2447700"/>
          </a:xfrm>
          <a:prstGeom prst="roundRect">
            <a:avLst>
              <a:gd fmla="val 0" name="adj"/>
            </a:avLst>
          </a:prstGeom>
          <a:solidFill>
            <a:srgbClr val="2C2D38"/>
          </a:solidFill>
          <a:ln cap="flat" cmpd="sng" w="9525">
            <a:solidFill>
              <a:srgbClr val="65698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7"/>
          <p:cNvSpPr txBox="1"/>
          <p:nvPr/>
        </p:nvSpPr>
        <p:spPr>
          <a:xfrm>
            <a:off x="7313238" y="3706111"/>
            <a:ext cx="1323600" cy="74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500"/>
              </a:spcBef>
              <a:spcAft>
                <a:spcPts val="0"/>
              </a:spcAft>
              <a:buNone/>
            </a:pPr>
            <a:r>
              <a:rPr lang="es-419" sz="600">
                <a:solidFill>
                  <a:srgbClr val="ECECEC"/>
                </a:solidFill>
                <a:latin typeface="Helvetica Neue"/>
                <a:ea typeface="Helvetica Neue"/>
                <a:cs typeface="Helvetica Neue"/>
                <a:sym typeface="Helvetica Neue"/>
              </a:rPr>
              <a:t>Ingeniero industrial. Me apasionan los desafíos y la búsqueda de soluciones innovadoras. Actualmente soy docente en la FIUBA y trabajo en Data Science.</a:t>
            </a:r>
            <a:endParaRPr sz="600">
              <a:solidFill>
                <a:srgbClr val="ECECEC"/>
              </a:solidFill>
              <a:latin typeface="Helvetica Neue"/>
              <a:ea typeface="Helvetica Neue"/>
              <a:cs typeface="Helvetica Neue"/>
              <a:sym typeface="Helvetica Neue"/>
            </a:endParaRPr>
          </a:p>
        </p:txBody>
      </p:sp>
      <p:sp>
        <p:nvSpPr>
          <p:cNvPr id="753" name="Google Shape;753;p67"/>
          <p:cNvSpPr/>
          <p:nvPr/>
        </p:nvSpPr>
        <p:spPr>
          <a:xfrm rot="-3600001">
            <a:off x="7277659" y="2135438"/>
            <a:ext cx="257151" cy="289964"/>
          </a:xfrm>
          <a:custGeom>
            <a:rect b="b" l="l" r="r" t="t"/>
            <a:pathLst>
              <a:path extrusionOk="0" fill="none" h="3079" w="2731">
                <a:moveTo>
                  <a:pt x="324" y="2998"/>
                </a:moveTo>
                <a:cubicBezTo>
                  <a:pt x="248" y="2781"/>
                  <a:pt x="0" y="2231"/>
                  <a:pt x="214" y="2315"/>
                </a:cubicBezTo>
                <a:cubicBezTo>
                  <a:pt x="332" y="2357"/>
                  <a:pt x="401" y="2491"/>
                  <a:pt x="500" y="2556"/>
                </a:cubicBezTo>
                <a:cubicBezTo>
                  <a:pt x="610" y="2632"/>
                  <a:pt x="671" y="2334"/>
                  <a:pt x="687" y="2289"/>
                </a:cubicBezTo>
                <a:cubicBezTo>
                  <a:pt x="870" y="1583"/>
                  <a:pt x="771" y="816"/>
                  <a:pt x="1037" y="138"/>
                </a:cubicBezTo>
                <a:cubicBezTo>
                  <a:pt x="1053" y="99"/>
                  <a:pt x="1076" y="0"/>
                  <a:pt x="1102" y="35"/>
                </a:cubicBezTo>
                <a:cubicBezTo>
                  <a:pt x="1121" y="61"/>
                  <a:pt x="1110" y="172"/>
                  <a:pt x="1110" y="195"/>
                </a:cubicBezTo>
                <a:cubicBezTo>
                  <a:pt x="1110" y="607"/>
                  <a:pt x="1125" y="1022"/>
                  <a:pt x="1160" y="1434"/>
                </a:cubicBezTo>
                <a:cubicBezTo>
                  <a:pt x="1182" y="1709"/>
                  <a:pt x="1190" y="2018"/>
                  <a:pt x="1285" y="2281"/>
                </a:cubicBezTo>
                <a:cubicBezTo>
                  <a:pt x="1354" y="2475"/>
                  <a:pt x="1461" y="2235"/>
                  <a:pt x="1495" y="2155"/>
                </a:cubicBezTo>
                <a:cubicBezTo>
                  <a:pt x="1587" y="1938"/>
                  <a:pt x="1648" y="1709"/>
                  <a:pt x="1724" y="1488"/>
                </a:cubicBezTo>
                <a:cubicBezTo>
                  <a:pt x="1732" y="1472"/>
                  <a:pt x="1751" y="1400"/>
                  <a:pt x="1754" y="1461"/>
                </a:cubicBezTo>
                <a:cubicBezTo>
                  <a:pt x="1758" y="1541"/>
                  <a:pt x="1754" y="1621"/>
                  <a:pt x="1751" y="1701"/>
                </a:cubicBezTo>
                <a:cubicBezTo>
                  <a:pt x="1747" y="1968"/>
                  <a:pt x="1732" y="2231"/>
                  <a:pt x="1735" y="2495"/>
                </a:cubicBezTo>
                <a:cubicBezTo>
                  <a:pt x="1735" y="2548"/>
                  <a:pt x="1720" y="2643"/>
                  <a:pt x="1751" y="2693"/>
                </a:cubicBezTo>
                <a:cubicBezTo>
                  <a:pt x="1774" y="2739"/>
                  <a:pt x="1842" y="2670"/>
                  <a:pt x="1857" y="2655"/>
                </a:cubicBezTo>
                <a:cubicBezTo>
                  <a:pt x="2044" y="2495"/>
                  <a:pt x="2208" y="2304"/>
                  <a:pt x="2407" y="2151"/>
                </a:cubicBezTo>
                <a:cubicBezTo>
                  <a:pt x="2410" y="2144"/>
                  <a:pt x="2731" y="1930"/>
                  <a:pt x="2704" y="2044"/>
                </a:cubicBezTo>
                <a:cubicBezTo>
                  <a:pt x="2685" y="2128"/>
                  <a:pt x="2605" y="2224"/>
                  <a:pt x="2563" y="2289"/>
                </a:cubicBezTo>
                <a:cubicBezTo>
                  <a:pt x="2479" y="2414"/>
                  <a:pt x="2391" y="2536"/>
                  <a:pt x="2308" y="2666"/>
                </a:cubicBezTo>
                <a:cubicBezTo>
                  <a:pt x="2220" y="2800"/>
                  <a:pt x="2151" y="2918"/>
                  <a:pt x="2132" y="3078"/>
                </a:cubicBezTo>
              </a:path>
            </a:pathLst>
          </a:custGeom>
          <a:noFill/>
          <a:ln cap="rnd" cmpd="sng" w="9525">
            <a:solidFill>
              <a:srgbClr val="656982"/>
            </a:solidFill>
            <a:prstDash val="solid"/>
            <a:miter lim="3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7"/>
          <p:cNvSpPr txBox="1"/>
          <p:nvPr/>
        </p:nvSpPr>
        <p:spPr>
          <a:xfrm>
            <a:off x="7361800" y="3216525"/>
            <a:ext cx="1240200" cy="2646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500"/>
              </a:spcBef>
              <a:spcAft>
                <a:spcPts val="0"/>
              </a:spcAft>
              <a:buNone/>
            </a:pPr>
            <a:r>
              <a:rPr b="1" lang="es-419" sz="800">
                <a:solidFill>
                  <a:srgbClr val="ECECEC"/>
                </a:solidFill>
                <a:latin typeface="Helvetica Neue"/>
                <a:ea typeface="Helvetica Neue"/>
                <a:cs typeface="Helvetica Neue"/>
                <a:sym typeface="Helvetica Neue"/>
              </a:rPr>
              <a:t>Gonzalo Hernández</a:t>
            </a:r>
            <a:endParaRPr b="1" sz="800">
              <a:solidFill>
                <a:srgbClr val="ECECEC"/>
              </a:solidFill>
              <a:latin typeface="Helvetica Neue"/>
              <a:ea typeface="Helvetica Neue"/>
              <a:cs typeface="Helvetica Neue"/>
              <a:sym typeface="Helvetica Neue"/>
            </a:endParaRPr>
          </a:p>
        </p:txBody>
      </p:sp>
      <p:pic>
        <p:nvPicPr>
          <p:cNvPr id="755" name="Google Shape;755;p67"/>
          <p:cNvPicPr preferRelativeResize="0"/>
          <p:nvPr/>
        </p:nvPicPr>
        <p:blipFill rotWithShape="1">
          <a:blip r:embed="rId3">
            <a:alphaModFix/>
          </a:blip>
          <a:srcRect b="0" l="9" r="19" t="0"/>
          <a:stretch/>
        </p:blipFill>
        <p:spPr>
          <a:xfrm>
            <a:off x="7654994" y="2337846"/>
            <a:ext cx="653700" cy="653700"/>
          </a:xfrm>
          <a:prstGeom prst="ellipse">
            <a:avLst/>
          </a:prstGeom>
          <a:noFill/>
          <a:ln>
            <a:noFill/>
          </a:ln>
        </p:spPr>
      </p:pic>
      <p:sp>
        <p:nvSpPr>
          <p:cNvPr id="756" name="Google Shape;756;p67"/>
          <p:cNvSpPr txBox="1"/>
          <p:nvPr/>
        </p:nvSpPr>
        <p:spPr>
          <a:xfrm>
            <a:off x="6949700" y="3398075"/>
            <a:ext cx="2064300" cy="295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500"/>
              </a:spcBef>
              <a:spcAft>
                <a:spcPts val="0"/>
              </a:spcAft>
              <a:buNone/>
            </a:pPr>
            <a:r>
              <a:rPr b="1" lang="es-419" sz="800">
                <a:solidFill>
                  <a:srgbClr val="ECECEC"/>
                </a:solidFill>
                <a:latin typeface="Helvetica Neue"/>
                <a:ea typeface="Helvetica Neue"/>
                <a:cs typeface="Helvetica Neue"/>
                <a:sym typeface="Helvetica Neue"/>
              </a:rPr>
              <a:t>gonzalohernandez1990@gmail.com</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184" name="Shape 184"/>
        <p:cNvGrpSpPr/>
        <p:nvPr/>
      </p:nvGrpSpPr>
      <p:grpSpPr>
        <a:xfrm>
          <a:off x="0" y="0"/>
          <a:ext cx="0" cy="0"/>
          <a:chOff x="0" y="0"/>
          <a:chExt cx="0" cy="0"/>
        </a:xfrm>
      </p:grpSpPr>
      <p:sp>
        <p:nvSpPr>
          <p:cNvPr id="185" name="Google Shape;185;p37"/>
          <p:cNvSpPr txBox="1"/>
          <p:nvPr/>
        </p:nvSpPr>
        <p:spPr>
          <a:xfrm>
            <a:off x="2006850" y="1999650"/>
            <a:ext cx="5130300" cy="11442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b="1" lang="es-419" sz="3800">
                <a:solidFill>
                  <a:srgbClr val="FFB2E8"/>
                </a:solidFill>
                <a:latin typeface="Helvetica Neue"/>
                <a:ea typeface="Helvetica Neue"/>
                <a:cs typeface="Helvetica Neue"/>
                <a:sym typeface="Helvetica Neue"/>
              </a:rPr>
              <a:t>¿Q</a:t>
            </a:r>
            <a:r>
              <a:rPr b="1" lang="es-419" sz="3800">
                <a:solidFill>
                  <a:srgbClr val="FFB2E8"/>
                </a:solidFill>
                <a:latin typeface="Helvetica Neue"/>
                <a:ea typeface="Helvetica Neue"/>
                <a:cs typeface="Helvetica Neue"/>
                <a:sym typeface="Helvetica Neue"/>
              </a:rPr>
              <a:t>ué es la empatía?</a:t>
            </a:r>
            <a:endParaRPr b="1" sz="3800">
              <a:solidFill>
                <a:srgbClr val="FFB2E8"/>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189" name="Shape 189"/>
        <p:cNvGrpSpPr/>
        <p:nvPr/>
      </p:nvGrpSpPr>
      <p:grpSpPr>
        <a:xfrm>
          <a:off x="0" y="0"/>
          <a:ext cx="0" cy="0"/>
          <a:chOff x="0" y="0"/>
          <a:chExt cx="0" cy="0"/>
        </a:xfrm>
      </p:grpSpPr>
      <p:sp>
        <p:nvSpPr>
          <p:cNvPr id="190" name="Google Shape;190;p38"/>
          <p:cNvSpPr txBox="1"/>
          <p:nvPr/>
        </p:nvSpPr>
        <p:spPr>
          <a:xfrm>
            <a:off x="1141338" y="1133850"/>
            <a:ext cx="6938400" cy="28758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0D3842"/>
                </a:solidFill>
                <a:latin typeface="Helvetica Neue"/>
                <a:ea typeface="Helvetica Neue"/>
                <a:cs typeface="Helvetica Neue"/>
                <a:sym typeface="Helvetica Neue"/>
              </a:rPr>
              <a:t>“Capacidad de </a:t>
            </a:r>
            <a:r>
              <a:rPr b="1" lang="es-419" sz="3600">
                <a:solidFill>
                  <a:srgbClr val="0D3842"/>
                </a:solidFill>
                <a:latin typeface="Helvetica Neue"/>
                <a:ea typeface="Helvetica Neue"/>
                <a:cs typeface="Helvetica Neue"/>
                <a:sym typeface="Helvetica Neue"/>
              </a:rPr>
              <a:t>ver,</a:t>
            </a:r>
            <a:r>
              <a:rPr b="1" lang="es-419" sz="3600">
                <a:solidFill>
                  <a:srgbClr val="0D3842"/>
                </a:solidFill>
                <a:latin typeface="Helvetica Neue"/>
                <a:ea typeface="Helvetica Neue"/>
                <a:cs typeface="Helvetica Neue"/>
                <a:sym typeface="Helvetica Neue"/>
              </a:rPr>
              <a:t> entender y sentir la condición de otra persona desde su perspectiva”</a:t>
            </a:r>
            <a:endParaRPr b="1" sz="3600">
              <a:solidFill>
                <a:srgbClr val="0D3842"/>
              </a:solidFill>
              <a:latin typeface="Helvetica Neue"/>
              <a:ea typeface="Helvetica Neue"/>
              <a:cs typeface="Helvetica Neue"/>
              <a:sym typeface="Helvetica Neue"/>
            </a:endParaRPr>
          </a:p>
        </p:txBody>
      </p:sp>
      <p:sp>
        <p:nvSpPr>
          <p:cNvPr id="191" name="Google Shape;191;p38"/>
          <p:cNvSpPr/>
          <p:nvPr/>
        </p:nvSpPr>
        <p:spPr>
          <a:xfrm rot="-2966447">
            <a:off x="810521" y="1261080"/>
            <a:ext cx="277715" cy="478334"/>
          </a:xfrm>
          <a:custGeom>
            <a:rect b="b" l="l" r="r" t="t"/>
            <a:pathLst>
              <a:path extrusionOk="0" fill="none" h="11168" w="6484">
                <a:moveTo>
                  <a:pt x="0" y="10409"/>
                </a:moveTo>
                <a:cubicBezTo>
                  <a:pt x="484" y="8540"/>
                  <a:pt x="984" y="6679"/>
                  <a:pt x="1220" y="4756"/>
                </a:cubicBezTo>
                <a:cubicBezTo>
                  <a:pt x="1240" y="4585"/>
                  <a:pt x="1236" y="4489"/>
                  <a:pt x="1240" y="4795"/>
                </a:cubicBezTo>
                <a:cubicBezTo>
                  <a:pt x="1247" y="5187"/>
                  <a:pt x="1243" y="5428"/>
                  <a:pt x="1262" y="5832"/>
                </a:cubicBezTo>
                <a:cubicBezTo>
                  <a:pt x="1281" y="6271"/>
                  <a:pt x="1491" y="9936"/>
                  <a:pt x="2437" y="9409"/>
                </a:cubicBezTo>
                <a:cubicBezTo>
                  <a:pt x="2986" y="9104"/>
                  <a:pt x="3234" y="8239"/>
                  <a:pt x="3417" y="7701"/>
                </a:cubicBezTo>
                <a:cubicBezTo>
                  <a:pt x="3967" y="6103"/>
                  <a:pt x="4390" y="4459"/>
                  <a:pt x="4806" y="2823"/>
                </a:cubicBezTo>
                <a:cubicBezTo>
                  <a:pt x="5027" y="1953"/>
                  <a:pt x="5286" y="1065"/>
                  <a:pt x="5427" y="176"/>
                </a:cubicBezTo>
                <a:cubicBezTo>
                  <a:pt x="5454" y="0"/>
                  <a:pt x="5416" y="69"/>
                  <a:pt x="5370" y="184"/>
                </a:cubicBezTo>
                <a:cubicBezTo>
                  <a:pt x="5214" y="580"/>
                  <a:pt x="5134" y="1019"/>
                  <a:pt x="5065" y="1442"/>
                </a:cubicBezTo>
                <a:cubicBezTo>
                  <a:pt x="4848" y="2750"/>
                  <a:pt x="4733" y="4081"/>
                  <a:pt x="4573" y="5397"/>
                </a:cubicBezTo>
                <a:cubicBezTo>
                  <a:pt x="4378" y="6965"/>
                  <a:pt x="4092" y="8559"/>
                  <a:pt x="4058" y="10138"/>
                </a:cubicBezTo>
                <a:cubicBezTo>
                  <a:pt x="4050" y="10420"/>
                  <a:pt x="4066" y="11168"/>
                  <a:pt x="4512" y="10710"/>
                </a:cubicBezTo>
                <a:cubicBezTo>
                  <a:pt x="5149" y="10062"/>
                  <a:pt x="5469" y="9055"/>
                  <a:pt x="5751" y="8220"/>
                </a:cubicBezTo>
                <a:cubicBezTo>
                  <a:pt x="5904" y="7766"/>
                  <a:pt x="5992" y="7236"/>
                  <a:pt x="6186" y="6797"/>
                </a:cubicBezTo>
                <a:cubicBezTo>
                  <a:pt x="6282" y="6580"/>
                  <a:pt x="6182" y="7270"/>
                  <a:pt x="6171" y="7506"/>
                </a:cubicBezTo>
                <a:cubicBezTo>
                  <a:pt x="6140" y="8094"/>
                  <a:pt x="6095" y="8685"/>
                  <a:pt x="6140" y="9272"/>
                </a:cubicBezTo>
                <a:cubicBezTo>
                  <a:pt x="6171" y="9608"/>
                  <a:pt x="6190" y="9913"/>
                  <a:pt x="6484" y="10077"/>
                </a:cubicBezTo>
              </a:path>
            </a:pathLst>
          </a:custGeom>
          <a:noFill/>
          <a:ln cap="rnd" cmpd="sng" w="9525">
            <a:solidFill>
              <a:srgbClr val="1A1A1A"/>
            </a:solidFill>
            <a:prstDash val="solid"/>
            <a:miter lim="3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8"/>
          <p:cNvSpPr/>
          <p:nvPr/>
        </p:nvSpPr>
        <p:spPr>
          <a:xfrm rot="2260796">
            <a:off x="8071671" y="1261092"/>
            <a:ext cx="277712" cy="478329"/>
          </a:xfrm>
          <a:custGeom>
            <a:rect b="b" l="l" r="r" t="t"/>
            <a:pathLst>
              <a:path extrusionOk="0" fill="none" h="11168" w="6484">
                <a:moveTo>
                  <a:pt x="0" y="10409"/>
                </a:moveTo>
                <a:cubicBezTo>
                  <a:pt x="484" y="8540"/>
                  <a:pt x="984" y="6679"/>
                  <a:pt x="1220" y="4756"/>
                </a:cubicBezTo>
                <a:cubicBezTo>
                  <a:pt x="1240" y="4585"/>
                  <a:pt x="1236" y="4489"/>
                  <a:pt x="1240" y="4795"/>
                </a:cubicBezTo>
                <a:cubicBezTo>
                  <a:pt x="1247" y="5187"/>
                  <a:pt x="1243" y="5428"/>
                  <a:pt x="1262" y="5832"/>
                </a:cubicBezTo>
                <a:cubicBezTo>
                  <a:pt x="1281" y="6271"/>
                  <a:pt x="1491" y="9936"/>
                  <a:pt x="2437" y="9409"/>
                </a:cubicBezTo>
                <a:cubicBezTo>
                  <a:pt x="2986" y="9104"/>
                  <a:pt x="3234" y="8239"/>
                  <a:pt x="3417" y="7701"/>
                </a:cubicBezTo>
                <a:cubicBezTo>
                  <a:pt x="3967" y="6103"/>
                  <a:pt x="4390" y="4459"/>
                  <a:pt x="4806" y="2823"/>
                </a:cubicBezTo>
                <a:cubicBezTo>
                  <a:pt x="5027" y="1953"/>
                  <a:pt x="5286" y="1065"/>
                  <a:pt x="5427" y="176"/>
                </a:cubicBezTo>
                <a:cubicBezTo>
                  <a:pt x="5454" y="0"/>
                  <a:pt x="5416" y="69"/>
                  <a:pt x="5370" y="184"/>
                </a:cubicBezTo>
                <a:cubicBezTo>
                  <a:pt x="5214" y="580"/>
                  <a:pt x="5134" y="1019"/>
                  <a:pt x="5065" y="1442"/>
                </a:cubicBezTo>
                <a:cubicBezTo>
                  <a:pt x="4848" y="2750"/>
                  <a:pt x="4733" y="4081"/>
                  <a:pt x="4573" y="5397"/>
                </a:cubicBezTo>
                <a:cubicBezTo>
                  <a:pt x="4378" y="6965"/>
                  <a:pt x="4092" y="8559"/>
                  <a:pt x="4058" y="10138"/>
                </a:cubicBezTo>
                <a:cubicBezTo>
                  <a:pt x="4050" y="10420"/>
                  <a:pt x="4066" y="11168"/>
                  <a:pt x="4512" y="10710"/>
                </a:cubicBezTo>
                <a:cubicBezTo>
                  <a:pt x="5149" y="10062"/>
                  <a:pt x="5469" y="9055"/>
                  <a:pt x="5751" y="8220"/>
                </a:cubicBezTo>
                <a:cubicBezTo>
                  <a:pt x="5904" y="7766"/>
                  <a:pt x="5992" y="7236"/>
                  <a:pt x="6186" y="6797"/>
                </a:cubicBezTo>
                <a:cubicBezTo>
                  <a:pt x="6282" y="6580"/>
                  <a:pt x="6182" y="7270"/>
                  <a:pt x="6171" y="7506"/>
                </a:cubicBezTo>
                <a:cubicBezTo>
                  <a:pt x="6140" y="8094"/>
                  <a:pt x="6095" y="8685"/>
                  <a:pt x="6140" y="9272"/>
                </a:cubicBezTo>
                <a:cubicBezTo>
                  <a:pt x="6171" y="9608"/>
                  <a:pt x="6190" y="9913"/>
                  <a:pt x="6484" y="10077"/>
                </a:cubicBezTo>
              </a:path>
            </a:pathLst>
          </a:custGeom>
          <a:noFill/>
          <a:ln cap="rnd" cmpd="sng" w="9525">
            <a:solidFill>
              <a:srgbClr val="1A1A1A"/>
            </a:solidFill>
            <a:prstDash val="solid"/>
            <a:miter lim="3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196" name="Shape 196"/>
        <p:cNvGrpSpPr/>
        <p:nvPr/>
      </p:nvGrpSpPr>
      <p:grpSpPr>
        <a:xfrm>
          <a:off x="0" y="0"/>
          <a:ext cx="0" cy="0"/>
          <a:chOff x="0" y="0"/>
          <a:chExt cx="0" cy="0"/>
        </a:xfrm>
      </p:grpSpPr>
      <p:sp>
        <p:nvSpPr>
          <p:cNvPr id="197" name="Google Shape;197;p39"/>
          <p:cNvSpPr txBox="1"/>
          <p:nvPr/>
        </p:nvSpPr>
        <p:spPr>
          <a:xfrm>
            <a:off x="2565750" y="2052900"/>
            <a:ext cx="40125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9600">
                <a:solidFill>
                  <a:srgbClr val="FFB2E8"/>
                </a:solidFill>
                <a:latin typeface="Helvetica Neue"/>
                <a:ea typeface="Helvetica Neue"/>
                <a:cs typeface="Helvetica Neue"/>
                <a:sym typeface="Helvetica Neue"/>
              </a:rPr>
              <a:t>AMOR</a:t>
            </a:r>
            <a:endParaRPr b="1" sz="9600">
              <a:solidFill>
                <a:srgbClr val="FFB2E8"/>
              </a:solidFill>
              <a:latin typeface="Helvetica Neue"/>
              <a:ea typeface="Helvetica Neue"/>
              <a:cs typeface="Helvetica Neue"/>
              <a:sym typeface="Helvetica Neue"/>
            </a:endParaRPr>
          </a:p>
        </p:txBody>
      </p:sp>
      <p:grpSp>
        <p:nvGrpSpPr>
          <p:cNvPr id="198" name="Google Shape;198;p39"/>
          <p:cNvGrpSpPr/>
          <p:nvPr/>
        </p:nvGrpSpPr>
        <p:grpSpPr>
          <a:xfrm>
            <a:off x="7437839" y="3506881"/>
            <a:ext cx="808711" cy="841563"/>
            <a:chOff x="6741375" y="1642225"/>
            <a:chExt cx="327400" cy="340700"/>
          </a:xfrm>
        </p:grpSpPr>
        <p:sp>
          <p:nvSpPr>
            <p:cNvPr id="199" name="Google Shape;199;p39"/>
            <p:cNvSpPr/>
            <p:nvPr/>
          </p:nvSpPr>
          <p:spPr>
            <a:xfrm>
              <a:off x="6968325" y="1642225"/>
              <a:ext cx="100450" cy="116950"/>
            </a:xfrm>
            <a:custGeom>
              <a:rect b="b" l="l" r="r" t="t"/>
              <a:pathLst>
                <a:path extrusionOk="0" h="4678" w="4018">
                  <a:moveTo>
                    <a:pt x="1978" y="1165"/>
                  </a:moveTo>
                  <a:cubicBezTo>
                    <a:pt x="1987" y="1235"/>
                    <a:pt x="1994" y="1306"/>
                    <a:pt x="1997" y="1376"/>
                  </a:cubicBezTo>
                  <a:cubicBezTo>
                    <a:pt x="2021" y="1685"/>
                    <a:pt x="2033" y="1994"/>
                    <a:pt x="1962" y="2291"/>
                  </a:cubicBezTo>
                  <a:cubicBezTo>
                    <a:pt x="1950" y="2326"/>
                    <a:pt x="1950" y="2350"/>
                    <a:pt x="1938" y="2386"/>
                  </a:cubicBezTo>
                  <a:cubicBezTo>
                    <a:pt x="1926" y="2398"/>
                    <a:pt x="1926" y="2421"/>
                    <a:pt x="1926" y="2433"/>
                  </a:cubicBezTo>
                  <a:cubicBezTo>
                    <a:pt x="1914" y="2445"/>
                    <a:pt x="1914" y="2445"/>
                    <a:pt x="1914" y="2457"/>
                  </a:cubicBezTo>
                  <a:cubicBezTo>
                    <a:pt x="1910" y="2466"/>
                    <a:pt x="1909" y="2468"/>
                    <a:pt x="1908" y="2468"/>
                  </a:cubicBezTo>
                  <a:cubicBezTo>
                    <a:pt x="1908" y="2468"/>
                    <a:pt x="1909" y="2465"/>
                    <a:pt x="1907" y="2465"/>
                  </a:cubicBezTo>
                  <a:cubicBezTo>
                    <a:pt x="1906" y="2465"/>
                    <a:pt x="1905" y="2466"/>
                    <a:pt x="1902" y="2469"/>
                  </a:cubicBezTo>
                  <a:cubicBezTo>
                    <a:pt x="1890" y="2505"/>
                    <a:pt x="1878" y="2528"/>
                    <a:pt x="1855" y="2552"/>
                  </a:cubicBezTo>
                  <a:cubicBezTo>
                    <a:pt x="1855" y="2564"/>
                    <a:pt x="1855" y="2576"/>
                    <a:pt x="1843" y="2576"/>
                  </a:cubicBezTo>
                  <a:cubicBezTo>
                    <a:pt x="1838" y="2585"/>
                    <a:pt x="1839" y="2587"/>
                    <a:pt x="1841" y="2587"/>
                  </a:cubicBezTo>
                  <a:cubicBezTo>
                    <a:pt x="1843" y="2587"/>
                    <a:pt x="1846" y="2584"/>
                    <a:pt x="1846" y="2584"/>
                  </a:cubicBezTo>
                  <a:lnTo>
                    <a:pt x="1846" y="2584"/>
                  </a:lnTo>
                  <a:cubicBezTo>
                    <a:pt x="1846" y="2584"/>
                    <a:pt x="1845" y="2585"/>
                    <a:pt x="1843" y="2588"/>
                  </a:cubicBezTo>
                  <a:cubicBezTo>
                    <a:pt x="1831" y="2600"/>
                    <a:pt x="1819" y="2612"/>
                    <a:pt x="1807" y="2623"/>
                  </a:cubicBezTo>
                  <a:cubicBezTo>
                    <a:pt x="1802" y="2626"/>
                    <a:pt x="1800" y="2627"/>
                    <a:pt x="1799" y="2627"/>
                  </a:cubicBezTo>
                  <a:cubicBezTo>
                    <a:pt x="1797" y="2627"/>
                    <a:pt x="1806" y="2620"/>
                    <a:pt x="1803" y="2620"/>
                  </a:cubicBezTo>
                  <a:lnTo>
                    <a:pt x="1803" y="2620"/>
                  </a:lnTo>
                  <a:cubicBezTo>
                    <a:pt x="1803" y="2620"/>
                    <a:pt x="1800" y="2621"/>
                    <a:pt x="1795" y="2623"/>
                  </a:cubicBezTo>
                  <a:cubicBezTo>
                    <a:pt x="1793" y="2626"/>
                    <a:pt x="1791" y="2627"/>
                    <a:pt x="1790" y="2629"/>
                  </a:cubicBezTo>
                  <a:lnTo>
                    <a:pt x="1790" y="2629"/>
                  </a:lnTo>
                  <a:cubicBezTo>
                    <a:pt x="1784" y="2621"/>
                    <a:pt x="1774" y="2610"/>
                    <a:pt x="1771" y="2610"/>
                  </a:cubicBezTo>
                  <a:lnTo>
                    <a:pt x="1771" y="2610"/>
                  </a:lnTo>
                  <a:cubicBezTo>
                    <a:pt x="1769" y="2610"/>
                    <a:pt x="1768" y="2614"/>
                    <a:pt x="1771" y="2623"/>
                  </a:cubicBezTo>
                  <a:cubicBezTo>
                    <a:pt x="1760" y="2600"/>
                    <a:pt x="1748" y="2576"/>
                    <a:pt x="1748" y="2564"/>
                  </a:cubicBezTo>
                  <a:lnTo>
                    <a:pt x="1736" y="2552"/>
                  </a:lnTo>
                  <a:lnTo>
                    <a:pt x="1736" y="2540"/>
                  </a:lnTo>
                  <a:cubicBezTo>
                    <a:pt x="1736" y="2528"/>
                    <a:pt x="1724" y="2517"/>
                    <a:pt x="1724" y="2505"/>
                  </a:cubicBezTo>
                  <a:cubicBezTo>
                    <a:pt x="1688" y="2386"/>
                    <a:pt x="1676" y="2255"/>
                    <a:pt x="1676" y="2136"/>
                  </a:cubicBezTo>
                  <a:cubicBezTo>
                    <a:pt x="1676" y="2053"/>
                    <a:pt x="1688" y="1982"/>
                    <a:pt x="1688" y="1899"/>
                  </a:cubicBezTo>
                  <a:lnTo>
                    <a:pt x="1688" y="1887"/>
                  </a:lnTo>
                  <a:cubicBezTo>
                    <a:pt x="1688" y="1879"/>
                    <a:pt x="1694" y="1865"/>
                    <a:pt x="1694" y="1865"/>
                  </a:cubicBezTo>
                  <a:lnTo>
                    <a:pt x="1694" y="1865"/>
                  </a:lnTo>
                  <a:cubicBezTo>
                    <a:pt x="1693" y="1865"/>
                    <a:pt x="1692" y="1868"/>
                    <a:pt x="1688" y="1875"/>
                  </a:cubicBezTo>
                  <a:cubicBezTo>
                    <a:pt x="1688" y="1863"/>
                    <a:pt x="1700" y="1839"/>
                    <a:pt x="1700" y="1827"/>
                  </a:cubicBezTo>
                  <a:cubicBezTo>
                    <a:pt x="1700" y="1792"/>
                    <a:pt x="1712" y="1768"/>
                    <a:pt x="1712" y="1732"/>
                  </a:cubicBezTo>
                  <a:cubicBezTo>
                    <a:pt x="1736" y="1673"/>
                    <a:pt x="1748" y="1613"/>
                    <a:pt x="1771" y="1554"/>
                  </a:cubicBezTo>
                  <a:cubicBezTo>
                    <a:pt x="1795" y="1495"/>
                    <a:pt x="1819" y="1435"/>
                    <a:pt x="1843" y="1388"/>
                  </a:cubicBezTo>
                  <a:cubicBezTo>
                    <a:pt x="1878" y="1328"/>
                    <a:pt x="1902" y="1281"/>
                    <a:pt x="1938" y="1221"/>
                  </a:cubicBezTo>
                  <a:cubicBezTo>
                    <a:pt x="1957" y="1203"/>
                    <a:pt x="1968" y="1184"/>
                    <a:pt x="1978" y="1165"/>
                  </a:cubicBezTo>
                  <a:close/>
                  <a:moveTo>
                    <a:pt x="1797" y="2632"/>
                  </a:moveTo>
                  <a:cubicBezTo>
                    <a:pt x="1798" y="2632"/>
                    <a:pt x="1798" y="2633"/>
                    <a:pt x="1795" y="2635"/>
                  </a:cubicBezTo>
                  <a:cubicBezTo>
                    <a:pt x="1795" y="2635"/>
                    <a:pt x="1795" y="2634"/>
                    <a:pt x="1793" y="2633"/>
                  </a:cubicBezTo>
                  <a:lnTo>
                    <a:pt x="1793" y="2633"/>
                  </a:lnTo>
                  <a:cubicBezTo>
                    <a:pt x="1795" y="2632"/>
                    <a:pt x="1796" y="2632"/>
                    <a:pt x="1797" y="2632"/>
                  </a:cubicBezTo>
                  <a:close/>
                  <a:moveTo>
                    <a:pt x="1340" y="0"/>
                  </a:moveTo>
                  <a:cubicBezTo>
                    <a:pt x="1302" y="0"/>
                    <a:pt x="1263" y="3"/>
                    <a:pt x="1225" y="9"/>
                  </a:cubicBezTo>
                  <a:cubicBezTo>
                    <a:pt x="1082" y="45"/>
                    <a:pt x="952" y="104"/>
                    <a:pt x="833" y="187"/>
                  </a:cubicBezTo>
                  <a:cubicBezTo>
                    <a:pt x="714" y="271"/>
                    <a:pt x="595" y="366"/>
                    <a:pt x="500" y="461"/>
                  </a:cubicBezTo>
                  <a:cubicBezTo>
                    <a:pt x="286" y="675"/>
                    <a:pt x="144" y="936"/>
                    <a:pt x="60" y="1221"/>
                  </a:cubicBezTo>
                  <a:cubicBezTo>
                    <a:pt x="1" y="1530"/>
                    <a:pt x="1" y="1863"/>
                    <a:pt x="72" y="2184"/>
                  </a:cubicBezTo>
                  <a:cubicBezTo>
                    <a:pt x="155" y="2505"/>
                    <a:pt x="250" y="2814"/>
                    <a:pt x="369" y="3123"/>
                  </a:cubicBezTo>
                  <a:cubicBezTo>
                    <a:pt x="476" y="3432"/>
                    <a:pt x="607" y="3729"/>
                    <a:pt x="750" y="4026"/>
                  </a:cubicBezTo>
                  <a:cubicBezTo>
                    <a:pt x="785" y="4097"/>
                    <a:pt x="821" y="4168"/>
                    <a:pt x="856" y="4228"/>
                  </a:cubicBezTo>
                  <a:cubicBezTo>
                    <a:pt x="892" y="4299"/>
                    <a:pt x="940" y="4358"/>
                    <a:pt x="975" y="4418"/>
                  </a:cubicBezTo>
                  <a:cubicBezTo>
                    <a:pt x="987" y="4442"/>
                    <a:pt x="1011" y="4453"/>
                    <a:pt x="1035" y="4465"/>
                  </a:cubicBezTo>
                  <a:cubicBezTo>
                    <a:pt x="1058" y="4465"/>
                    <a:pt x="1082" y="4465"/>
                    <a:pt x="1106" y="4453"/>
                  </a:cubicBezTo>
                  <a:cubicBezTo>
                    <a:pt x="1118" y="4442"/>
                    <a:pt x="1118" y="4442"/>
                    <a:pt x="1130" y="4430"/>
                  </a:cubicBezTo>
                  <a:cubicBezTo>
                    <a:pt x="1142" y="4418"/>
                    <a:pt x="1142" y="4406"/>
                    <a:pt x="1142" y="4394"/>
                  </a:cubicBezTo>
                  <a:cubicBezTo>
                    <a:pt x="1154" y="4382"/>
                    <a:pt x="1154" y="4370"/>
                    <a:pt x="1154" y="4358"/>
                  </a:cubicBezTo>
                  <a:cubicBezTo>
                    <a:pt x="1142" y="4347"/>
                    <a:pt x="1142" y="4335"/>
                    <a:pt x="1142" y="4323"/>
                  </a:cubicBezTo>
                  <a:cubicBezTo>
                    <a:pt x="1106" y="4263"/>
                    <a:pt x="1047" y="4204"/>
                    <a:pt x="1011" y="4133"/>
                  </a:cubicBezTo>
                  <a:cubicBezTo>
                    <a:pt x="975" y="4073"/>
                    <a:pt x="940" y="4014"/>
                    <a:pt x="904" y="3943"/>
                  </a:cubicBezTo>
                  <a:cubicBezTo>
                    <a:pt x="845" y="3800"/>
                    <a:pt x="785" y="3657"/>
                    <a:pt x="726" y="3527"/>
                  </a:cubicBezTo>
                  <a:cubicBezTo>
                    <a:pt x="607" y="3241"/>
                    <a:pt x="488" y="2956"/>
                    <a:pt x="405" y="2659"/>
                  </a:cubicBezTo>
                  <a:cubicBezTo>
                    <a:pt x="357" y="2517"/>
                    <a:pt x="310" y="2362"/>
                    <a:pt x="274" y="2219"/>
                  </a:cubicBezTo>
                  <a:cubicBezTo>
                    <a:pt x="239" y="2065"/>
                    <a:pt x="215" y="1922"/>
                    <a:pt x="203" y="1768"/>
                  </a:cubicBezTo>
                  <a:cubicBezTo>
                    <a:pt x="203" y="1697"/>
                    <a:pt x="203" y="1625"/>
                    <a:pt x="203" y="1542"/>
                  </a:cubicBezTo>
                  <a:cubicBezTo>
                    <a:pt x="215" y="1483"/>
                    <a:pt x="215" y="1411"/>
                    <a:pt x="227" y="1352"/>
                  </a:cubicBezTo>
                  <a:cubicBezTo>
                    <a:pt x="239" y="1269"/>
                    <a:pt x="262" y="1198"/>
                    <a:pt x="286" y="1126"/>
                  </a:cubicBezTo>
                  <a:cubicBezTo>
                    <a:pt x="286" y="1114"/>
                    <a:pt x="298" y="1102"/>
                    <a:pt x="298" y="1091"/>
                  </a:cubicBezTo>
                  <a:lnTo>
                    <a:pt x="298" y="1079"/>
                  </a:lnTo>
                  <a:cubicBezTo>
                    <a:pt x="310" y="1067"/>
                    <a:pt x="310" y="1067"/>
                    <a:pt x="310" y="1055"/>
                  </a:cubicBezTo>
                  <a:cubicBezTo>
                    <a:pt x="322" y="1019"/>
                    <a:pt x="346" y="996"/>
                    <a:pt x="357" y="960"/>
                  </a:cubicBezTo>
                  <a:cubicBezTo>
                    <a:pt x="393" y="900"/>
                    <a:pt x="429" y="853"/>
                    <a:pt x="464" y="794"/>
                  </a:cubicBezTo>
                  <a:cubicBezTo>
                    <a:pt x="476" y="770"/>
                    <a:pt x="488" y="746"/>
                    <a:pt x="512" y="734"/>
                  </a:cubicBezTo>
                  <a:cubicBezTo>
                    <a:pt x="536" y="698"/>
                    <a:pt x="559" y="675"/>
                    <a:pt x="583" y="651"/>
                  </a:cubicBezTo>
                  <a:cubicBezTo>
                    <a:pt x="619" y="603"/>
                    <a:pt x="666" y="556"/>
                    <a:pt x="714" y="508"/>
                  </a:cubicBezTo>
                  <a:cubicBezTo>
                    <a:pt x="738" y="496"/>
                    <a:pt x="761" y="473"/>
                    <a:pt x="785" y="449"/>
                  </a:cubicBezTo>
                  <a:lnTo>
                    <a:pt x="821" y="425"/>
                  </a:lnTo>
                  <a:lnTo>
                    <a:pt x="856" y="401"/>
                  </a:lnTo>
                  <a:cubicBezTo>
                    <a:pt x="916" y="354"/>
                    <a:pt x="975" y="318"/>
                    <a:pt x="1035" y="283"/>
                  </a:cubicBezTo>
                  <a:cubicBezTo>
                    <a:pt x="1058" y="271"/>
                    <a:pt x="1094" y="247"/>
                    <a:pt x="1118" y="235"/>
                  </a:cubicBezTo>
                  <a:lnTo>
                    <a:pt x="1130" y="235"/>
                  </a:lnTo>
                  <a:lnTo>
                    <a:pt x="1154" y="223"/>
                  </a:lnTo>
                  <a:cubicBezTo>
                    <a:pt x="1165" y="223"/>
                    <a:pt x="1189" y="211"/>
                    <a:pt x="1201" y="211"/>
                  </a:cubicBezTo>
                  <a:cubicBezTo>
                    <a:pt x="1237" y="199"/>
                    <a:pt x="1272" y="187"/>
                    <a:pt x="1296" y="187"/>
                  </a:cubicBezTo>
                  <a:lnTo>
                    <a:pt x="1415" y="187"/>
                  </a:lnTo>
                  <a:cubicBezTo>
                    <a:pt x="1439" y="187"/>
                    <a:pt x="1451" y="187"/>
                    <a:pt x="1463" y="199"/>
                  </a:cubicBezTo>
                  <a:cubicBezTo>
                    <a:pt x="1486" y="199"/>
                    <a:pt x="1498" y="199"/>
                    <a:pt x="1510" y="211"/>
                  </a:cubicBezTo>
                  <a:lnTo>
                    <a:pt x="1534" y="223"/>
                  </a:lnTo>
                  <a:cubicBezTo>
                    <a:pt x="1530" y="219"/>
                    <a:pt x="1529" y="218"/>
                    <a:pt x="1529" y="218"/>
                  </a:cubicBezTo>
                  <a:lnTo>
                    <a:pt x="1529" y="218"/>
                  </a:lnTo>
                  <a:cubicBezTo>
                    <a:pt x="1530" y="218"/>
                    <a:pt x="1538" y="223"/>
                    <a:pt x="1546" y="223"/>
                  </a:cubicBezTo>
                  <a:cubicBezTo>
                    <a:pt x="1569" y="235"/>
                    <a:pt x="1581" y="247"/>
                    <a:pt x="1605" y="259"/>
                  </a:cubicBezTo>
                  <a:cubicBezTo>
                    <a:pt x="1615" y="259"/>
                    <a:pt x="1632" y="274"/>
                    <a:pt x="1632" y="274"/>
                  </a:cubicBezTo>
                  <a:cubicBezTo>
                    <a:pt x="1632" y="274"/>
                    <a:pt x="1631" y="273"/>
                    <a:pt x="1629" y="271"/>
                  </a:cubicBezTo>
                  <a:lnTo>
                    <a:pt x="1629" y="271"/>
                  </a:lnTo>
                  <a:lnTo>
                    <a:pt x="1653" y="294"/>
                  </a:lnTo>
                  <a:cubicBezTo>
                    <a:pt x="1676" y="318"/>
                    <a:pt x="1688" y="330"/>
                    <a:pt x="1700" y="342"/>
                  </a:cubicBezTo>
                  <a:cubicBezTo>
                    <a:pt x="1707" y="349"/>
                    <a:pt x="1718" y="360"/>
                    <a:pt x="1724" y="366"/>
                  </a:cubicBezTo>
                  <a:lnTo>
                    <a:pt x="1724" y="366"/>
                  </a:lnTo>
                  <a:lnTo>
                    <a:pt x="1748" y="401"/>
                  </a:lnTo>
                  <a:cubicBezTo>
                    <a:pt x="1771" y="437"/>
                    <a:pt x="1795" y="485"/>
                    <a:pt x="1819" y="532"/>
                  </a:cubicBezTo>
                  <a:lnTo>
                    <a:pt x="1828" y="560"/>
                  </a:lnTo>
                  <a:lnTo>
                    <a:pt x="1828" y="560"/>
                  </a:lnTo>
                  <a:cubicBezTo>
                    <a:pt x="1828" y="560"/>
                    <a:pt x="1828" y="560"/>
                    <a:pt x="1828" y="560"/>
                  </a:cubicBezTo>
                  <a:lnTo>
                    <a:pt x="1828" y="560"/>
                  </a:lnTo>
                  <a:cubicBezTo>
                    <a:pt x="1827" y="560"/>
                    <a:pt x="1828" y="562"/>
                    <a:pt x="1831" y="568"/>
                  </a:cubicBezTo>
                  <a:lnTo>
                    <a:pt x="1828" y="560"/>
                  </a:lnTo>
                  <a:lnTo>
                    <a:pt x="1828" y="560"/>
                  </a:lnTo>
                  <a:cubicBezTo>
                    <a:pt x="1831" y="562"/>
                    <a:pt x="1843" y="580"/>
                    <a:pt x="1843" y="580"/>
                  </a:cubicBezTo>
                  <a:cubicBezTo>
                    <a:pt x="1855" y="615"/>
                    <a:pt x="1855" y="639"/>
                    <a:pt x="1867" y="663"/>
                  </a:cubicBezTo>
                  <a:cubicBezTo>
                    <a:pt x="1894" y="754"/>
                    <a:pt x="1918" y="845"/>
                    <a:pt x="1937" y="937"/>
                  </a:cubicBezTo>
                  <a:lnTo>
                    <a:pt x="1937" y="937"/>
                  </a:lnTo>
                  <a:cubicBezTo>
                    <a:pt x="1826" y="1064"/>
                    <a:pt x="1731" y="1203"/>
                    <a:pt x="1665" y="1352"/>
                  </a:cubicBezTo>
                  <a:cubicBezTo>
                    <a:pt x="1534" y="1625"/>
                    <a:pt x="1486" y="1922"/>
                    <a:pt x="1498" y="2208"/>
                  </a:cubicBezTo>
                  <a:cubicBezTo>
                    <a:pt x="1498" y="2350"/>
                    <a:pt x="1522" y="2481"/>
                    <a:pt x="1569" y="2600"/>
                  </a:cubicBezTo>
                  <a:cubicBezTo>
                    <a:pt x="1581" y="2659"/>
                    <a:pt x="1617" y="2719"/>
                    <a:pt x="1665" y="2754"/>
                  </a:cubicBezTo>
                  <a:cubicBezTo>
                    <a:pt x="1688" y="2790"/>
                    <a:pt x="1724" y="2802"/>
                    <a:pt x="1760" y="2814"/>
                  </a:cubicBezTo>
                  <a:cubicBezTo>
                    <a:pt x="1807" y="2814"/>
                    <a:pt x="1843" y="2814"/>
                    <a:pt x="1878" y="2790"/>
                  </a:cubicBezTo>
                  <a:cubicBezTo>
                    <a:pt x="1950" y="2754"/>
                    <a:pt x="1997" y="2695"/>
                    <a:pt x="2033" y="2623"/>
                  </a:cubicBezTo>
                  <a:cubicBezTo>
                    <a:pt x="2069" y="2564"/>
                    <a:pt x="2104" y="2493"/>
                    <a:pt x="2116" y="2421"/>
                  </a:cubicBezTo>
                  <a:cubicBezTo>
                    <a:pt x="2164" y="2255"/>
                    <a:pt x="2187" y="2089"/>
                    <a:pt x="2199" y="1922"/>
                  </a:cubicBezTo>
                  <a:cubicBezTo>
                    <a:pt x="2211" y="1756"/>
                    <a:pt x="2199" y="1590"/>
                    <a:pt x="2187" y="1423"/>
                  </a:cubicBezTo>
                  <a:cubicBezTo>
                    <a:pt x="2176" y="1279"/>
                    <a:pt x="2165" y="1124"/>
                    <a:pt x="2135" y="979"/>
                  </a:cubicBezTo>
                  <a:lnTo>
                    <a:pt x="2135" y="979"/>
                  </a:lnTo>
                  <a:cubicBezTo>
                    <a:pt x="2189" y="921"/>
                    <a:pt x="2251" y="869"/>
                    <a:pt x="2318" y="817"/>
                  </a:cubicBezTo>
                  <a:lnTo>
                    <a:pt x="2342" y="805"/>
                  </a:lnTo>
                  <a:cubicBezTo>
                    <a:pt x="2354" y="794"/>
                    <a:pt x="2366" y="782"/>
                    <a:pt x="2378" y="782"/>
                  </a:cubicBezTo>
                  <a:cubicBezTo>
                    <a:pt x="2401" y="758"/>
                    <a:pt x="2437" y="734"/>
                    <a:pt x="2461" y="722"/>
                  </a:cubicBezTo>
                  <a:cubicBezTo>
                    <a:pt x="2520" y="687"/>
                    <a:pt x="2591" y="651"/>
                    <a:pt x="2651" y="627"/>
                  </a:cubicBezTo>
                  <a:cubicBezTo>
                    <a:pt x="2651" y="627"/>
                    <a:pt x="2651" y="627"/>
                    <a:pt x="2651" y="627"/>
                  </a:cubicBezTo>
                  <a:lnTo>
                    <a:pt x="2651" y="627"/>
                  </a:lnTo>
                  <a:cubicBezTo>
                    <a:pt x="2654" y="627"/>
                    <a:pt x="2658" y="627"/>
                    <a:pt x="2663" y="627"/>
                  </a:cubicBezTo>
                  <a:lnTo>
                    <a:pt x="2686" y="615"/>
                  </a:lnTo>
                  <a:lnTo>
                    <a:pt x="2734" y="592"/>
                  </a:lnTo>
                  <a:cubicBezTo>
                    <a:pt x="2770" y="580"/>
                    <a:pt x="2805" y="568"/>
                    <a:pt x="2841" y="556"/>
                  </a:cubicBezTo>
                  <a:cubicBezTo>
                    <a:pt x="2900" y="544"/>
                    <a:pt x="2972" y="520"/>
                    <a:pt x="3031" y="508"/>
                  </a:cubicBezTo>
                  <a:lnTo>
                    <a:pt x="3114" y="508"/>
                  </a:lnTo>
                  <a:cubicBezTo>
                    <a:pt x="3150" y="496"/>
                    <a:pt x="3186" y="496"/>
                    <a:pt x="3209" y="496"/>
                  </a:cubicBezTo>
                  <a:lnTo>
                    <a:pt x="3257" y="508"/>
                  </a:lnTo>
                  <a:lnTo>
                    <a:pt x="3281" y="508"/>
                  </a:lnTo>
                  <a:cubicBezTo>
                    <a:pt x="3316" y="508"/>
                    <a:pt x="3340" y="520"/>
                    <a:pt x="3376" y="520"/>
                  </a:cubicBezTo>
                  <a:cubicBezTo>
                    <a:pt x="3471" y="556"/>
                    <a:pt x="3566" y="615"/>
                    <a:pt x="3637" y="698"/>
                  </a:cubicBezTo>
                  <a:cubicBezTo>
                    <a:pt x="3649" y="698"/>
                    <a:pt x="3649" y="710"/>
                    <a:pt x="3661" y="722"/>
                  </a:cubicBezTo>
                  <a:cubicBezTo>
                    <a:pt x="3661" y="722"/>
                    <a:pt x="3676" y="737"/>
                    <a:pt x="3676" y="737"/>
                  </a:cubicBezTo>
                  <a:lnTo>
                    <a:pt x="3685" y="746"/>
                  </a:lnTo>
                  <a:cubicBezTo>
                    <a:pt x="3697" y="770"/>
                    <a:pt x="3708" y="794"/>
                    <a:pt x="3720" y="829"/>
                  </a:cubicBezTo>
                  <a:cubicBezTo>
                    <a:pt x="3732" y="829"/>
                    <a:pt x="3732" y="841"/>
                    <a:pt x="3732" y="841"/>
                  </a:cubicBezTo>
                  <a:cubicBezTo>
                    <a:pt x="3741" y="849"/>
                    <a:pt x="3743" y="858"/>
                    <a:pt x="3744" y="858"/>
                  </a:cubicBezTo>
                  <a:cubicBezTo>
                    <a:pt x="3744" y="858"/>
                    <a:pt x="3744" y="856"/>
                    <a:pt x="3744" y="853"/>
                  </a:cubicBezTo>
                  <a:cubicBezTo>
                    <a:pt x="3744" y="865"/>
                    <a:pt x="3756" y="877"/>
                    <a:pt x="3756" y="900"/>
                  </a:cubicBezTo>
                  <a:cubicBezTo>
                    <a:pt x="3768" y="936"/>
                    <a:pt x="3780" y="972"/>
                    <a:pt x="3792" y="1007"/>
                  </a:cubicBezTo>
                  <a:cubicBezTo>
                    <a:pt x="3827" y="1150"/>
                    <a:pt x="3839" y="1281"/>
                    <a:pt x="3827" y="1423"/>
                  </a:cubicBezTo>
                  <a:cubicBezTo>
                    <a:pt x="3827" y="1578"/>
                    <a:pt x="3815" y="1720"/>
                    <a:pt x="3780" y="1863"/>
                  </a:cubicBezTo>
                  <a:cubicBezTo>
                    <a:pt x="3708" y="2136"/>
                    <a:pt x="3590" y="2398"/>
                    <a:pt x="3423" y="2623"/>
                  </a:cubicBezTo>
                  <a:cubicBezTo>
                    <a:pt x="3340" y="2742"/>
                    <a:pt x="3257" y="2849"/>
                    <a:pt x="3162" y="2956"/>
                  </a:cubicBezTo>
                  <a:cubicBezTo>
                    <a:pt x="3067" y="3075"/>
                    <a:pt x="2972" y="3182"/>
                    <a:pt x="2865" y="3289"/>
                  </a:cubicBezTo>
                  <a:cubicBezTo>
                    <a:pt x="2675" y="3515"/>
                    <a:pt x="2461" y="3717"/>
                    <a:pt x="2235" y="3919"/>
                  </a:cubicBezTo>
                  <a:cubicBezTo>
                    <a:pt x="2128" y="4014"/>
                    <a:pt x="2021" y="4121"/>
                    <a:pt x="1902" y="4204"/>
                  </a:cubicBezTo>
                  <a:cubicBezTo>
                    <a:pt x="1795" y="4299"/>
                    <a:pt x="1676" y="4382"/>
                    <a:pt x="1546" y="4442"/>
                  </a:cubicBezTo>
                  <a:lnTo>
                    <a:pt x="1534" y="4442"/>
                  </a:lnTo>
                  <a:lnTo>
                    <a:pt x="1510" y="4453"/>
                  </a:lnTo>
                  <a:cubicBezTo>
                    <a:pt x="1486" y="4465"/>
                    <a:pt x="1474" y="4465"/>
                    <a:pt x="1463" y="4465"/>
                  </a:cubicBezTo>
                  <a:cubicBezTo>
                    <a:pt x="1427" y="4477"/>
                    <a:pt x="1391" y="4489"/>
                    <a:pt x="1356" y="4501"/>
                  </a:cubicBezTo>
                  <a:lnTo>
                    <a:pt x="1320" y="4501"/>
                  </a:lnTo>
                  <a:cubicBezTo>
                    <a:pt x="1308" y="4501"/>
                    <a:pt x="1284" y="4501"/>
                    <a:pt x="1272" y="4489"/>
                  </a:cubicBezTo>
                  <a:lnTo>
                    <a:pt x="1272" y="4489"/>
                  </a:lnTo>
                  <a:cubicBezTo>
                    <a:pt x="1276" y="4493"/>
                    <a:pt x="1275" y="4494"/>
                    <a:pt x="1272" y="4494"/>
                  </a:cubicBezTo>
                  <a:cubicBezTo>
                    <a:pt x="1264" y="4494"/>
                    <a:pt x="1249" y="4489"/>
                    <a:pt x="1249" y="4489"/>
                  </a:cubicBezTo>
                  <a:lnTo>
                    <a:pt x="1237" y="4489"/>
                  </a:lnTo>
                  <a:cubicBezTo>
                    <a:pt x="1213" y="4477"/>
                    <a:pt x="1189" y="4477"/>
                    <a:pt x="1177" y="4465"/>
                  </a:cubicBezTo>
                  <a:lnTo>
                    <a:pt x="1142" y="4465"/>
                  </a:lnTo>
                  <a:cubicBezTo>
                    <a:pt x="1130" y="4465"/>
                    <a:pt x="1118" y="4465"/>
                    <a:pt x="1106" y="4477"/>
                  </a:cubicBezTo>
                  <a:cubicBezTo>
                    <a:pt x="1094" y="4477"/>
                    <a:pt x="1082" y="4489"/>
                    <a:pt x="1082" y="4501"/>
                  </a:cubicBezTo>
                  <a:cubicBezTo>
                    <a:pt x="1070" y="4501"/>
                    <a:pt x="1070" y="4513"/>
                    <a:pt x="1058" y="4525"/>
                  </a:cubicBezTo>
                  <a:cubicBezTo>
                    <a:pt x="1058" y="4549"/>
                    <a:pt x="1058" y="4572"/>
                    <a:pt x="1070" y="4596"/>
                  </a:cubicBezTo>
                  <a:cubicBezTo>
                    <a:pt x="1082" y="4620"/>
                    <a:pt x="1106" y="4632"/>
                    <a:pt x="1130" y="4644"/>
                  </a:cubicBezTo>
                  <a:cubicBezTo>
                    <a:pt x="1190" y="4667"/>
                    <a:pt x="1252" y="4677"/>
                    <a:pt x="1314" y="4677"/>
                  </a:cubicBezTo>
                  <a:cubicBezTo>
                    <a:pt x="1412" y="4677"/>
                    <a:pt x="1511" y="4651"/>
                    <a:pt x="1605" y="4608"/>
                  </a:cubicBezTo>
                  <a:cubicBezTo>
                    <a:pt x="1748" y="4549"/>
                    <a:pt x="1890" y="4453"/>
                    <a:pt x="2021" y="4347"/>
                  </a:cubicBezTo>
                  <a:cubicBezTo>
                    <a:pt x="2140" y="4251"/>
                    <a:pt x="2259" y="4145"/>
                    <a:pt x="2366" y="4038"/>
                  </a:cubicBezTo>
                  <a:cubicBezTo>
                    <a:pt x="2484" y="3943"/>
                    <a:pt x="2603" y="3836"/>
                    <a:pt x="2710" y="3717"/>
                  </a:cubicBezTo>
                  <a:cubicBezTo>
                    <a:pt x="2924" y="3503"/>
                    <a:pt x="3138" y="3277"/>
                    <a:pt x="3340" y="3028"/>
                  </a:cubicBezTo>
                  <a:cubicBezTo>
                    <a:pt x="3530" y="2790"/>
                    <a:pt x="3720" y="2552"/>
                    <a:pt x="3839" y="2255"/>
                  </a:cubicBezTo>
                  <a:cubicBezTo>
                    <a:pt x="3899" y="2113"/>
                    <a:pt x="3946" y="1970"/>
                    <a:pt x="3970" y="1815"/>
                  </a:cubicBezTo>
                  <a:cubicBezTo>
                    <a:pt x="4005" y="1661"/>
                    <a:pt x="4017" y="1495"/>
                    <a:pt x="4017" y="1340"/>
                  </a:cubicBezTo>
                  <a:cubicBezTo>
                    <a:pt x="4005" y="1043"/>
                    <a:pt x="3946" y="722"/>
                    <a:pt x="3720" y="520"/>
                  </a:cubicBezTo>
                  <a:cubicBezTo>
                    <a:pt x="3625" y="437"/>
                    <a:pt x="3506" y="378"/>
                    <a:pt x="3376" y="342"/>
                  </a:cubicBezTo>
                  <a:cubicBezTo>
                    <a:pt x="3312" y="331"/>
                    <a:pt x="3247" y="325"/>
                    <a:pt x="3184" y="325"/>
                  </a:cubicBezTo>
                  <a:cubicBezTo>
                    <a:pt x="3107" y="325"/>
                    <a:pt x="3032" y="334"/>
                    <a:pt x="2960" y="354"/>
                  </a:cubicBezTo>
                  <a:cubicBezTo>
                    <a:pt x="2663" y="401"/>
                    <a:pt x="2389" y="532"/>
                    <a:pt x="2152" y="722"/>
                  </a:cubicBezTo>
                  <a:cubicBezTo>
                    <a:pt x="2132" y="740"/>
                    <a:pt x="2113" y="757"/>
                    <a:pt x="2094" y="775"/>
                  </a:cubicBezTo>
                  <a:lnTo>
                    <a:pt x="2094" y="775"/>
                  </a:lnTo>
                  <a:cubicBezTo>
                    <a:pt x="2056" y="616"/>
                    <a:pt x="2001" y="458"/>
                    <a:pt x="1914" y="318"/>
                  </a:cubicBezTo>
                  <a:cubicBezTo>
                    <a:pt x="1855" y="223"/>
                    <a:pt x="1771" y="140"/>
                    <a:pt x="1665" y="81"/>
                  </a:cubicBezTo>
                  <a:cubicBezTo>
                    <a:pt x="1566" y="27"/>
                    <a:pt x="1455" y="0"/>
                    <a:pt x="134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9"/>
            <p:cNvSpPr/>
            <p:nvPr/>
          </p:nvSpPr>
          <p:spPr>
            <a:xfrm>
              <a:off x="6741375" y="1725625"/>
              <a:ext cx="250750" cy="257300"/>
            </a:xfrm>
            <a:custGeom>
              <a:rect b="b" l="l" r="r" t="t"/>
              <a:pathLst>
                <a:path extrusionOk="0" h="10292" w="10030">
                  <a:moveTo>
                    <a:pt x="5360" y="2667"/>
                  </a:moveTo>
                  <a:cubicBezTo>
                    <a:pt x="5360" y="2718"/>
                    <a:pt x="5360" y="2767"/>
                    <a:pt x="5360" y="2817"/>
                  </a:cubicBezTo>
                  <a:cubicBezTo>
                    <a:pt x="5360" y="2912"/>
                    <a:pt x="5360" y="3007"/>
                    <a:pt x="5348" y="3102"/>
                  </a:cubicBezTo>
                  <a:cubicBezTo>
                    <a:pt x="5344" y="3126"/>
                    <a:pt x="5340" y="3150"/>
                    <a:pt x="5334" y="3173"/>
                  </a:cubicBezTo>
                  <a:lnTo>
                    <a:pt x="5334" y="3173"/>
                  </a:lnTo>
                  <a:cubicBezTo>
                    <a:pt x="5311" y="3007"/>
                    <a:pt x="5330" y="2833"/>
                    <a:pt x="5360" y="2667"/>
                  </a:cubicBezTo>
                  <a:close/>
                  <a:moveTo>
                    <a:pt x="3023" y="185"/>
                  </a:moveTo>
                  <a:cubicBezTo>
                    <a:pt x="3365" y="185"/>
                    <a:pt x="3705" y="264"/>
                    <a:pt x="4017" y="416"/>
                  </a:cubicBezTo>
                  <a:cubicBezTo>
                    <a:pt x="4243" y="535"/>
                    <a:pt x="4456" y="690"/>
                    <a:pt x="4647" y="868"/>
                  </a:cubicBezTo>
                  <a:cubicBezTo>
                    <a:pt x="4849" y="1058"/>
                    <a:pt x="5003" y="1284"/>
                    <a:pt x="5122" y="1533"/>
                  </a:cubicBezTo>
                  <a:cubicBezTo>
                    <a:pt x="5193" y="1664"/>
                    <a:pt x="5253" y="1807"/>
                    <a:pt x="5300" y="1949"/>
                  </a:cubicBezTo>
                  <a:cubicBezTo>
                    <a:pt x="5306" y="1977"/>
                    <a:pt x="5312" y="2004"/>
                    <a:pt x="5318" y="2031"/>
                  </a:cubicBezTo>
                  <a:lnTo>
                    <a:pt x="5318" y="2031"/>
                  </a:lnTo>
                  <a:cubicBezTo>
                    <a:pt x="5298" y="2095"/>
                    <a:pt x="5280" y="2159"/>
                    <a:pt x="5264" y="2223"/>
                  </a:cubicBezTo>
                  <a:cubicBezTo>
                    <a:pt x="5205" y="2484"/>
                    <a:pt x="5146" y="2769"/>
                    <a:pt x="5146" y="3043"/>
                  </a:cubicBezTo>
                  <a:cubicBezTo>
                    <a:pt x="5146" y="3173"/>
                    <a:pt x="5158" y="3292"/>
                    <a:pt x="5205" y="3423"/>
                  </a:cubicBezTo>
                  <a:cubicBezTo>
                    <a:pt x="5205" y="3435"/>
                    <a:pt x="5217" y="3447"/>
                    <a:pt x="5229" y="3458"/>
                  </a:cubicBezTo>
                  <a:cubicBezTo>
                    <a:pt x="5229" y="3470"/>
                    <a:pt x="5241" y="3470"/>
                    <a:pt x="5264" y="3482"/>
                  </a:cubicBezTo>
                  <a:lnTo>
                    <a:pt x="5300" y="3482"/>
                  </a:lnTo>
                  <a:cubicBezTo>
                    <a:pt x="5312" y="3482"/>
                    <a:pt x="5324" y="3482"/>
                    <a:pt x="5336" y="3470"/>
                  </a:cubicBezTo>
                  <a:cubicBezTo>
                    <a:pt x="5538" y="3351"/>
                    <a:pt x="5550" y="3090"/>
                    <a:pt x="5550" y="2876"/>
                  </a:cubicBezTo>
                  <a:cubicBezTo>
                    <a:pt x="5538" y="2599"/>
                    <a:pt x="5560" y="2311"/>
                    <a:pt x="5507" y="2033"/>
                  </a:cubicBezTo>
                  <a:lnTo>
                    <a:pt x="5507" y="2033"/>
                  </a:lnTo>
                  <a:cubicBezTo>
                    <a:pt x="5531" y="1965"/>
                    <a:pt x="5557" y="1897"/>
                    <a:pt x="5585" y="1830"/>
                  </a:cubicBezTo>
                  <a:cubicBezTo>
                    <a:pt x="5775" y="1367"/>
                    <a:pt x="6108" y="975"/>
                    <a:pt x="6512" y="690"/>
                  </a:cubicBezTo>
                  <a:cubicBezTo>
                    <a:pt x="6912" y="415"/>
                    <a:pt x="7378" y="273"/>
                    <a:pt x="7846" y="273"/>
                  </a:cubicBezTo>
                  <a:cubicBezTo>
                    <a:pt x="7865" y="273"/>
                    <a:pt x="7884" y="273"/>
                    <a:pt x="7902" y="274"/>
                  </a:cubicBezTo>
                  <a:cubicBezTo>
                    <a:pt x="8176" y="286"/>
                    <a:pt x="8437" y="357"/>
                    <a:pt x="8663" y="500"/>
                  </a:cubicBezTo>
                  <a:cubicBezTo>
                    <a:pt x="8877" y="642"/>
                    <a:pt x="9067" y="820"/>
                    <a:pt x="9222" y="1034"/>
                  </a:cubicBezTo>
                  <a:cubicBezTo>
                    <a:pt x="9530" y="1474"/>
                    <a:pt x="9721" y="1973"/>
                    <a:pt x="9792" y="2508"/>
                  </a:cubicBezTo>
                  <a:cubicBezTo>
                    <a:pt x="9863" y="3078"/>
                    <a:pt x="9780" y="3649"/>
                    <a:pt x="9637" y="4207"/>
                  </a:cubicBezTo>
                  <a:cubicBezTo>
                    <a:pt x="9471" y="4789"/>
                    <a:pt x="9269" y="5360"/>
                    <a:pt x="8996" y="5894"/>
                  </a:cubicBezTo>
                  <a:cubicBezTo>
                    <a:pt x="8758" y="6417"/>
                    <a:pt x="8473" y="6916"/>
                    <a:pt x="8140" y="7392"/>
                  </a:cubicBezTo>
                  <a:cubicBezTo>
                    <a:pt x="7807" y="7867"/>
                    <a:pt x="7427" y="8330"/>
                    <a:pt x="7023" y="8758"/>
                  </a:cubicBezTo>
                  <a:cubicBezTo>
                    <a:pt x="6821" y="8972"/>
                    <a:pt x="6607" y="9174"/>
                    <a:pt x="6381" y="9364"/>
                  </a:cubicBezTo>
                  <a:cubicBezTo>
                    <a:pt x="6144" y="9566"/>
                    <a:pt x="5882" y="9709"/>
                    <a:pt x="5645" y="9887"/>
                  </a:cubicBezTo>
                  <a:cubicBezTo>
                    <a:pt x="5585" y="9923"/>
                    <a:pt x="5538" y="9970"/>
                    <a:pt x="5478" y="10018"/>
                  </a:cubicBezTo>
                  <a:cubicBezTo>
                    <a:pt x="5455" y="10030"/>
                    <a:pt x="5419" y="10053"/>
                    <a:pt x="5395" y="10065"/>
                  </a:cubicBezTo>
                  <a:cubicBezTo>
                    <a:pt x="5372" y="10073"/>
                    <a:pt x="5349" y="10086"/>
                    <a:pt x="5326" y="10103"/>
                  </a:cubicBezTo>
                  <a:lnTo>
                    <a:pt x="5326" y="10103"/>
                  </a:lnTo>
                  <a:cubicBezTo>
                    <a:pt x="5326" y="10103"/>
                    <a:pt x="5325" y="10102"/>
                    <a:pt x="5324" y="10101"/>
                  </a:cubicBezTo>
                  <a:lnTo>
                    <a:pt x="5324" y="10101"/>
                  </a:lnTo>
                  <a:cubicBezTo>
                    <a:pt x="5325" y="10102"/>
                    <a:pt x="5326" y="10103"/>
                    <a:pt x="5326" y="10103"/>
                  </a:cubicBezTo>
                  <a:lnTo>
                    <a:pt x="5326" y="10103"/>
                  </a:lnTo>
                  <a:cubicBezTo>
                    <a:pt x="5326" y="10103"/>
                    <a:pt x="5326" y="10103"/>
                    <a:pt x="5326" y="10103"/>
                  </a:cubicBezTo>
                  <a:lnTo>
                    <a:pt x="5326" y="10103"/>
                  </a:lnTo>
                  <a:cubicBezTo>
                    <a:pt x="5323" y="10102"/>
                    <a:pt x="5318" y="10098"/>
                    <a:pt x="5315" y="10098"/>
                  </a:cubicBezTo>
                  <a:cubicBezTo>
                    <a:pt x="5313" y="10098"/>
                    <a:pt x="5312" y="10098"/>
                    <a:pt x="5312" y="10101"/>
                  </a:cubicBezTo>
                  <a:cubicBezTo>
                    <a:pt x="5300" y="10077"/>
                    <a:pt x="5276" y="10065"/>
                    <a:pt x="5264" y="10042"/>
                  </a:cubicBezTo>
                  <a:cubicBezTo>
                    <a:pt x="5258" y="10032"/>
                    <a:pt x="5251" y="10021"/>
                    <a:pt x="5244" y="10012"/>
                  </a:cubicBezTo>
                  <a:lnTo>
                    <a:pt x="5244" y="10012"/>
                  </a:lnTo>
                  <a:cubicBezTo>
                    <a:pt x="5272" y="9977"/>
                    <a:pt x="5279" y="9926"/>
                    <a:pt x="5241" y="9887"/>
                  </a:cubicBezTo>
                  <a:cubicBezTo>
                    <a:pt x="5015" y="9661"/>
                    <a:pt x="4801" y="9424"/>
                    <a:pt x="4575" y="9210"/>
                  </a:cubicBezTo>
                  <a:cubicBezTo>
                    <a:pt x="4338" y="8984"/>
                    <a:pt x="4100" y="8770"/>
                    <a:pt x="3850" y="8568"/>
                  </a:cubicBezTo>
                  <a:cubicBezTo>
                    <a:pt x="3363" y="8152"/>
                    <a:pt x="2864" y="7724"/>
                    <a:pt x="2401" y="7285"/>
                  </a:cubicBezTo>
                  <a:cubicBezTo>
                    <a:pt x="1949" y="6857"/>
                    <a:pt x="1498" y="6417"/>
                    <a:pt x="1129" y="5906"/>
                  </a:cubicBezTo>
                  <a:cubicBezTo>
                    <a:pt x="761" y="5431"/>
                    <a:pt x="499" y="4884"/>
                    <a:pt x="333" y="4302"/>
                  </a:cubicBezTo>
                  <a:cubicBezTo>
                    <a:pt x="238" y="4005"/>
                    <a:pt x="190" y="3696"/>
                    <a:pt x="190" y="3387"/>
                  </a:cubicBezTo>
                  <a:cubicBezTo>
                    <a:pt x="190" y="3221"/>
                    <a:pt x="214" y="3054"/>
                    <a:pt x="226" y="2888"/>
                  </a:cubicBezTo>
                  <a:cubicBezTo>
                    <a:pt x="238" y="2734"/>
                    <a:pt x="262" y="2579"/>
                    <a:pt x="297" y="2436"/>
                  </a:cubicBezTo>
                  <a:cubicBezTo>
                    <a:pt x="428" y="1926"/>
                    <a:pt x="690" y="1462"/>
                    <a:pt x="1058" y="1094"/>
                  </a:cubicBezTo>
                  <a:cubicBezTo>
                    <a:pt x="1438" y="690"/>
                    <a:pt x="1913" y="404"/>
                    <a:pt x="2448" y="262"/>
                  </a:cubicBezTo>
                  <a:cubicBezTo>
                    <a:pt x="2637" y="210"/>
                    <a:pt x="2830" y="185"/>
                    <a:pt x="3023" y="185"/>
                  </a:cubicBezTo>
                  <a:close/>
                  <a:moveTo>
                    <a:pt x="2983" y="0"/>
                  </a:moveTo>
                  <a:cubicBezTo>
                    <a:pt x="2389" y="12"/>
                    <a:pt x="1818" y="250"/>
                    <a:pt x="1343" y="607"/>
                  </a:cubicBezTo>
                  <a:cubicBezTo>
                    <a:pt x="915" y="915"/>
                    <a:pt x="571" y="1343"/>
                    <a:pt x="333" y="1819"/>
                  </a:cubicBezTo>
                  <a:cubicBezTo>
                    <a:pt x="202" y="2092"/>
                    <a:pt x="107" y="2377"/>
                    <a:pt x="72" y="2686"/>
                  </a:cubicBezTo>
                  <a:cubicBezTo>
                    <a:pt x="60" y="2769"/>
                    <a:pt x="48" y="2852"/>
                    <a:pt x="36" y="2936"/>
                  </a:cubicBezTo>
                  <a:cubicBezTo>
                    <a:pt x="36" y="3007"/>
                    <a:pt x="24" y="3102"/>
                    <a:pt x="12" y="3185"/>
                  </a:cubicBezTo>
                  <a:cubicBezTo>
                    <a:pt x="0" y="3363"/>
                    <a:pt x="0" y="3530"/>
                    <a:pt x="24" y="3696"/>
                  </a:cubicBezTo>
                  <a:cubicBezTo>
                    <a:pt x="60" y="4017"/>
                    <a:pt x="143" y="4326"/>
                    <a:pt x="250" y="4623"/>
                  </a:cubicBezTo>
                  <a:cubicBezTo>
                    <a:pt x="345" y="4920"/>
                    <a:pt x="476" y="5205"/>
                    <a:pt x="630" y="5490"/>
                  </a:cubicBezTo>
                  <a:cubicBezTo>
                    <a:pt x="939" y="6037"/>
                    <a:pt x="1367" y="6512"/>
                    <a:pt x="1807" y="6964"/>
                  </a:cubicBezTo>
                  <a:cubicBezTo>
                    <a:pt x="2282" y="7439"/>
                    <a:pt x="2781" y="7891"/>
                    <a:pt x="3292" y="8330"/>
                  </a:cubicBezTo>
                  <a:cubicBezTo>
                    <a:pt x="3803" y="8770"/>
                    <a:pt x="4326" y="9186"/>
                    <a:pt x="4777" y="9673"/>
                  </a:cubicBezTo>
                  <a:cubicBezTo>
                    <a:pt x="4861" y="9757"/>
                    <a:pt x="4951" y="9847"/>
                    <a:pt x="5038" y="9939"/>
                  </a:cubicBezTo>
                  <a:lnTo>
                    <a:pt x="5038" y="9939"/>
                  </a:lnTo>
                  <a:cubicBezTo>
                    <a:pt x="5035" y="9947"/>
                    <a:pt x="5027" y="9948"/>
                    <a:pt x="5027" y="9958"/>
                  </a:cubicBezTo>
                  <a:cubicBezTo>
                    <a:pt x="5027" y="9970"/>
                    <a:pt x="5027" y="9982"/>
                    <a:pt x="5027" y="9994"/>
                  </a:cubicBezTo>
                  <a:cubicBezTo>
                    <a:pt x="5027" y="10006"/>
                    <a:pt x="5027" y="10018"/>
                    <a:pt x="5039" y="10030"/>
                  </a:cubicBezTo>
                  <a:cubicBezTo>
                    <a:pt x="5074" y="10101"/>
                    <a:pt x="5134" y="10172"/>
                    <a:pt x="5181" y="10220"/>
                  </a:cubicBezTo>
                  <a:cubicBezTo>
                    <a:pt x="5229" y="10267"/>
                    <a:pt x="5276" y="10279"/>
                    <a:pt x="5324" y="10291"/>
                  </a:cubicBezTo>
                  <a:cubicBezTo>
                    <a:pt x="5395" y="10291"/>
                    <a:pt x="5430" y="10256"/>
                    <a:pt x="5477" y="10209"/>
                  </a:cubicBezTo>
                  <a:lnTo>
                    <a:pt x="5477" y="10209"/>
                  </a:lnTo>
                  <a:lnTo>
                    <a:pt x="5443" y="10244"/>
                  </a:lnTo>
                  <a:cubicBezTo>
                    <a:pt x="5585" y="10196"/>
                    <a:pt x="5692" y="10077"/>
                    <a:pt x="5811" y="9994"/>
                  </a:cubicBezTo>
                  <a:cubicBezTo>
                    <a:pt x="5942" y="9899"/>
                    <a:pt x="6073" y="9804"/>
                    <a:pt x="6215" y="9721"/>
                  </a:cubicBezTo>
                  <a:cubicBezTo>
                    <a:pt x="6465" y="9542"/>
                    <a:pt x="6702" y="9340"/>
                    <a:pt x="6916" y="9127"/>
                  </a:cubicBezTo>
                  <a:cubicBezTo>
                    <a:pt x="7356" y="8687"/>
                    <a:pt x="7760" y="8223"/>
                    <a:pt x="8116" y="7724"/>
                  </a:cubicBezTo>
                  <a:cubicBezTo>
                    <a:pt x="8473" y="7249"/>
                    <a:pt x="8782" y="6750"/>
                    <a:pt x="9043" y="6215"/>
                  </a:cubicBezTo>
                  <a:cubicBezTo>
                    <a:pt x="9328" y="5657"/>
                    <a:pt x="9566" y="5086"/>
                    <a:pt x="9744" y="4492"/>
                  </a:cubicBezTo>
                  <a:cubicBezTo>
                    <a:pt x="9911" y="3922"/>
                    <a:pt x="10030" y="3328"/>
                    <a:pt x="9994" y="2734"/>
                  </a:cubicBezTo>
                  <a:cubicBezTo>
                    <a:pt x="9958" y="2163"/>
                    <a:pt x="9792" y="1605"/>
                    <a:pt x="9495" y="1117"/>
                  </a:cubicBezTo>
                  <a:cubicBezTo>
                    <a:pt x="9210" y="666"/>
                    <a:pt x="8794" y="250"/>
                    <a:pt x="8247" y="131"/>
                  </a:cubicBezTo>
                  <a:cubicBezTo>
                    <a:pt x="8108" y="100"/>
                    <a:pt x="7965" y="85"/>
                    <a:pt x="7821" y="85"/>
                  </a:cubicBezTo>
                  <a:cubicBezTo>
                    <a:pt x="7422" y="85"/>
                    <a:pt x="7016" y="198"/>
                    <a:pt x="6667" y="381"/>
                  </a:cubicBezTo>
                  <a:cubicBezTo>
                    <a:pt x="6227" y="618"/>
                    <a:pt x="5859" y="963"/>
                    <a:pt x="5597" y="1403"/>
                  </a:cubicBezTo>
                  <a:cubicBezTo>
                    <a:pt x="5530" y="1512"/>
                    <a:pt x="5471" y="1628"/>
                    <a:pt x="5421" y="1748"/>
                  </a:cubicBezTo>
                  <a:lnTo>
                    <a:pt x="5421" y="1748"/>
                  </a:lnTo>
                  <a:cubicBezTo>
                    <a:pt x="5395" y="1683"/>
                    <a:pt x="5367" y="1619"/>
                    <a:pt x="5336" y="1557"/>
                  </a:cubicBezTo>
                  <a:cubicBezTo>
                    <a:pt x="5276" y="1415"/>
                    <a:pt x="5205" y="1272"/>
                    <a:pt x="5122" y="1153"/>
                  </a:cubicBezTo>
                  <a:cubicBezTo>
                    <a:pt x="4967" y="915"/>
                    <a:pt x="4777" y="713"/>
                    <a:pt x="4551" y="547"/>
                  </a:cubicBezTo>
                  <a:cubicBezTo>
                    <a:pt x="4338" y="381"/>
                    <a:pt x="4088" y="238"/>
                    <a:pt x="3827" y="143"/>
                  </a:cubicBezTo>
                  <a:cubicBezTo>
                    <a:pt x="3553" y="36"/>
                    <a:pt x="3268" y="0"/>
                    <a:pt x="2983"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9"/>
            <p:cNvSpPr/>
            <p:nvPr/>
          </p:nvSpPr>
          <p:spPr>
            <a:xfrm>
              <a:off x="6968325" y="1647200"/>
              <a:ext cx="58250" cy="106200"/>
            </a:xfrm>
            <a:custGeom>
              <a:rect b="b" l="l" r="r" t="t"/>
              <a:pathLst>
                <a:path extrusionOk="0" h="4248" w="2330">
                  <a:moveTo>
                    <a:pt x="203" y="1533"/>
                  </a:moveTo>
                  <a:lnTo>
                    <a:pt x="203" y="1545"/>
                  </a:lnTo>
                  <a:lnTo>
                    <a:pt x="191" y="1545"/>
                  </a:lnTo>
                  <a:cubicBezTo>
                    <a:pt x="196" y="1545"/>
                    <a:pt x="199" y="1543"/>
                    <a:pt x="200" y="1541"/>
                  </a:cubicBezTo>
                  <a:lnTo>
                    <a:pt x="200" y="1541"/>
                  </a:lnTo>
                  <a:cubicBezTo>
                    <a:pt x="201" y="1541"/>
                    <a:pt x="201" y="1541"/>
                    <a:pt x="201" y="1541"/>
                  </a:cubicBezTo>
                  <a:cubicBezTo>
                    <a:pt x="202" y="1541"/>
                    <a:pt x="203" y="1539"/>
                    <a:pt x="203" y="1533"/>
                  </a:cubicBezTo>
                  <a:lnTo>
                    <a:pt x="203" y="1533"/>
                  </a:lnTo>
                  <a:cubicBezTo>
                    <a:pt x="203" y="1533"/>
                    <a:pt x="203" y="1533"/>
                    <a:pt x="203" y="1533"/>
                  </a:cubicBezTo>
                  <a:close/>
                  <a:moveTo>
                    <a:pt x="1035" y="3518"/>
                  </a:moveTo>
                  <a:cubicBezTo>
                    <a:pt x="1043" y="3518"/>
                    <a:pt x="1040" y="3523"/>
                    <a:pt x="1037" y="3523"/>
                  </a:cubicBezTo>
                  <a:cubicBezTo>
                    <a:pt x="1036" y="3523"/>
                    <a:pt x="1035" y="3522"/>
                    <a:pt x="1035" y="3518"/>
                  </a:cubicBezTo>
                  <a:close/>
                  <a:moveTo>
                    <a:pt x="1379" y="0"/>
                  </a:moveTo>
                  <a:cubicBezTo>
                    <a:pt x="1356" y="0"/>
                    <a:pt x="1332" y="12"/>
                    <a:pt x="1320" y="24"/>
                  </a:cubicBezTo>
                  <a:lnTo>
                    <a:pt x="1284" y="36"/>
                  </a:lnTo>
                  <a:cubicBezTo>
                    <a:pt x="1261" y="36"/>
                    <a:pt x="1237" y="48"/>
                    <a:pt x="1201" y="60"/>
                  </a:cubicBezTo>
                  <a:cubicBezTo>
                    <a:pt x="1154" y="84"/>
                    <a:pt x="1118" y="107"/>
                    <a:pt x="1070" y="131"/>
                  </a:cubicBezTo>
                  <a:cubicBezTo>
                    <a:pt x="975" y="191"/>
                    <a:pt x="892" y="250"/>
                    <a:pt x="809" y="309"/>
                  </a:cubicBezTo>
                  <a:cubicBezTo>
                    <a:pt x="631" y="428"/>
                    <a:pt x="476" y="559"/>
                    <a:pt x="334" y="725"/>
                  </a:cubicBezTo>
                  <a:cubicBezTo>
                    <a:pt x="250" y="808"/>
                    <a:pt x="179" y="903"/>
                    <a:pt x="120" y="1010"/>
                  </a:cubicBezTo>
                  <a:cubicBezTo>
                    <a:pt x="108" y="1034"/>
                    <a:pt x="108" y="1046"/>
                    <a:pt x="108" y="1070"/>
                  </a:cubicBezTo>
                  <a:cubicBezTo>
                    <a:pt x="120" y="1094"/>
                    <a:pt x="120" y="1105"/>
                    <a:pt x="132" y="1117"/>
                  </a:cubicBezTo>
                  <a:cubicBezTo>
                    <a:pt x="173" y="1159"/>
                    <a:pt x="221" y="1173"/>
                    <a:pt x="272" y="1173"/>
                  </a:cubicBezTo>
                  <a:cubicBezTo>
                    <a:pt x="280" y="1173"/>
                    <a:pt x="288" y="1173"/>
                    <a:pt x="297" y="1172"/>
                  </a:cubicBezTo>
                  <a:lnTo>
                    <a:pt x="297" y="1172"/>
                  </a:lnTo>
                  <a:cubicBezTo>
                    <a:pt x="266" y="1202"/>
                    <a:pt x="235" y="1232"/>
                    <a:pt x="203" y="1260"/>
                  </a:cubicBezTo>
                  <a:cubicBezTo>
                    <a:pt x="167" y="1308"/>
                    <a:pt x="120" y="1355"/>
                    <a:pt x="84" y="1403"/>
                  </a:cubicBezTo>
                  <a:cubicBezTo>
                    <a:pt x="37" y="1462"/>
                    <a:pt x="1" y="1533"/>
                    <a:pt x="37" y="1616"/>
                  </a:cubicBezTo>
                  <a:cubicBezTo>
                    <a:pt x="48" y="1628"/>
                    <a:pt x="60" y="1640"/>
                    <a:pt x="72" y="1652"/>
                  </a:cubicBezTo>
                  <a:cubicBezTo>
                    <a:pt x="84" y="1652"/>
                    <a:pt x="96" y="1664"/>
                    <a:pt x="120" y="1664"/>
                  </a:cubicBezTo>
                  <a:cubicBezTo>
                    <a:pt x="262" y="1664"/>
                    <a:pt x="393" y="1593"/>
                    <a:pt x="524" y="1533"/>
                  </a:cubicBezTo>
                  <a:cubicBezTo>
                    <a:pt x="643" y="1486"/>
                    <a:pt x="773" y="1414"/>
                    <a:pt x="892" y="1343"/>
                  </a:cubicBezTo>
                  <a:cubicBezTo>
                    <a:pt x="946" y="1315"/>
                    <a:pt x="1001" y="1286"/>
                    <a:pt x="1055" y="1258"/>
                  </a:cubicBezTo>
                  <a:lnTo>
                    <a:pt x="1055" y="1258"/>
                  </a:lnTo>
                  <a:cubicBezTo>
                    <a:pt x="899" y="1397"/>
                    <a:pt x="746" y="1537"/>
                    <a:pt x="595" y="1676"/>
                  </a:cubicBezTo>
                  <a:cubicBezTo>
                    <a:pt x="536" y="1735"/>
                    <a:pt x="476" y="1783"/>
                    <a:pt x="429" y="1830"/>
                  </a:cubicBezTo>
                  <a:cubicBezTo>
                    <a:pt x="369" y="1878"/>
                    <a:pt x="322" y="1937"/>
                    <a:pt x="286" y="1997"/>
                  </a:cubicBezTo>
                  <a:cubicBezTo>
                    <a:pt x="274" y="2009"/>
                    <a:pt x="274" y="2032"/>
                    <a:pt x="274" y="2044"/>
                  </a:cubicBezTo>
                  <a:cubicBezTo>
                    <a:pt x="274" y="2056"/>
                    <a:pt x="274" y="2080"/>
                    <a:pt x="286" y="2092"/>
                  </a:cubicBezTo>
                  <a:cubicBezTo>
                    <a:pt x="313" y="2139"/>
                    <a:pt x="353" y="2156"/>
                    <a:pt x="397" y="2156"/>
                  </a:cubicBezTo>
                  <a:cubicBezTo>
                    <a:pt x="453" y="2156"/>
                    <a:pt x="513" y="2130"/>
                    <a:pt x="559" y="2104"/>
                  </a:cubicBezTo>
                  <a:cubicBezTo>
                    <a:pt x="595" y="2092"/>
                    <a:pt x="619" y="2068"/>
                    <a:pt x="654" y="2056"/>
                  </a:cubicBezTo>
                  <a:cubicBezTo>
                    <a:pt x="702" y="2020"/>
                    <a:pt x="761" y="1985"/>
                    <a:pt x="821" y="1961"/>
                  </a:cubicBezTo>
                  <a:cubicBezTo>
                    <a:pt x="822" y="1960"/>
                    <a:pt x="823" y="1960"/>
                    <a:pt x="824" y="1959"/>
                  </a:cubicBezTo>
                  <a:lnTo>
                    <a:pt x="824" y="1959"/>
                  </a:lnTo>
                  <a:cubicBezTo>
                    <a:pt x="722" y="2066"/>
                    <a:pt x="620" y="2174"/>
                    <a:pt x="512" y="2282"/>
                  </a:cubicBezTo>
                  <a:cubicBezTo>
                    <a:pt x="476" y="2318"/>
                    <a:pt x="429" y="2365"/>
                    <a:pt x="405" y="2413"/>
                  </a:cubicBezTo>
                  <a:cubicBezTo>
                    <a:pt x="369" y="2484"/>
                    <a:pt x="334" y="2579"/>
                    <a:pt x="417" y="2627"/>
                  </a:cubicBezTo>
                  <a:cubicBezTo>
                    <a:pt x="435" y="2634"/>
                    <a:pt x="455" y="2638"/>
                    <a:pt x="475" y="2638"/>
                  </a:cubicBezTo>
                  <a:cubicBezTo>
                    <a:pt x="550" y="2638"/>
                    <a:pt x="637" y="2595"/>
                    <a:pt x="702" y="2567"/>
                  </a:cubicBezTo>
                  <a:cubicBezTo>
                    <a:pt x="797" y="2520"/>
                    <a:pt x="892" y="2484"/>
                    <a:pt x="987" y="2424"/>
                  </a:cubicBezTo>
                  <a:cubicBezTo>
                    <a:pt x="1000" y="2417"/>
                    <a:pt x="1013" y="2410"/>
                    <a:pt x="1026" y="2403"/>
                  </a:cubicBezTo>
                  <a:lnTo>
                    <a:pt x="1026" y="2403"/>
                  </a:lnTo>
                  <a:cubicBezTo>
                    <a:pt x="981" y="2450"/>
                    <a:pt x="936" y="2496"/>
                    <a:pt x="892" y="2543"/>
                  </a:cubicBezTo>
                  <a:cubicBezTo>
                    <a:pt x="797" y="2638"/>
                    <a:pt x="714" y="2745"/>
                    <a:pt x="619" y="2852"/>
                  </a:cubicBezTo>
                  <a:lnTo>
                    <a:pt x="548" y="2924"/>
                  </a:lnTo>
                  <a:cubicBezTo>
                    <a:pt x="524" y="2947"/>
                    <a:pt x="500" y="2983"/>
                    <a:pt x="488" y="3031"/>
                  </a:cubicBezTo>
                  <a:cubicBezTo>
                    <a:pt x="488" y="3054"/>
                    <a:pt x="488" y="3078"/>
                    <a:pt x="488" y="3090"/>
                  </a:cubicBezTo>
                  <a:cubicBezTo>
                    <a:pt x="500" y="3114"/>
                    <a:pt x="512" y="3137"/>
                    <a:pt x="524" y="3149"/>
                  </a:cubicBezTo>
                  <a:cubicBezTo>
                    <a:pt x="546" y="3172"/>
                    <a:pt x="579" y="3180"/>
                    <a:pt x="611" y="3180"/>
                  </a:cubicBezTo>
                  <a:cubicBezTo>
                    <a:pt x="630" y="3180"/>
                    <a:pt x="649" y="3177"/>
                    <a:pt x="666" y="3173"/>
                  </a:cubicBezTo>
                  <a:cubicBezTo>
                    <a:pt x="785" y="3149"/>
                    <a:pt x="892" y="3078"/>
                    <a:pt x="999" y="3019"/>
                  </a:cubicBezTo>
                  <a:cubicBezTo>
                    <a:pt x="1130" y="2959"/>
                    <a:pt x="1237" y="2888"/>
                    <a:pt x="1356" y="2817"/>
                  </a:cubicBezTo>
                  <a:cubicBezTo>
                    <a:pt x="1411" y="2786"/>
                    <a:pt x="1469" y="2756"/>
                    <a:pt x="1527" y="2725"/>
                  </a:cubicBezTo>
                  <a:lnTo>
                    <a:pt x="1527" y="2725"/>
                  </a:lnTo>
                  <a:cubicBezTo>
                    <a:pt x="1397" y="2850"/>
                    <a:pt x="1275" y="2982"/>
                    <a:pt x="1154" y="3114"/>
                  </a:cubicBezTo>
                  <a:cubicBezTo>
                    <a:pt x="1070" y="3209"/>
                    <a:pt x="987" y="3304"/>
                    <a:pt x="916" y="3399"/>
                  </a:cubicBezTo>
                  <a:lnTo>
                    <a:pt x="940" y="3363"/>
                  </a:lnTo>
                  <a:lnTo>
                    <a:pt x="940" y="3363"/>
                  </a:lnTo>
                  <a:cubicBezTo>
                    <a:pt x="916" y="3387"/>
                    <a:pt x="892" y="3411"/>
                    <a:pt x="880" y="3435"/>
                  </a:cubicBezTo>
                  <a:cubicBezTo>
                    <a:pt x="868" y="3458"/>
                    <a:pt x="856" y="3494"/>
                    <a:pt x="856" y="3530"/>
                  </a:cubicBezTo>
                  <a:cubicBezTo>
                    <a:pt x="856" y="3541"/>
                    <a:pt x="856" y="3553"/>
                    <a:pt x="868" y="3565"/>
                  </a:cubicBezTo>
                  <a:cubicBezTo>
                    <a:pt x="868" y="3577"/>
                    <a:pt x="880" y="3589"/>
                    <a:pt x="892" y="3601"/>
                  </a:cubicBezTo>
                  <a:cubicBezTo>
                    <a:pt x="904" y="3613"/>
                    <a:pt x="916" y="3613"/>
                    <a:pt x="928" y="3625"/>
                  </a:cubicBezTo>
                  <a:cubicBezTo>
                    <a:pt x="940" y="3625"/>
                    <a:pt x="963" y="3625"/>
                    <a:pt x="975" y="3613"/>
                  </a:cubicBezTo>
                  <a:cubicBezTo>
                    <a:pt x="1058" y="3577"/>
                    <a:pt x="1154" y="3530"/>
                    <a:pt x="1225" y="3482"/>
                  </a:cubicBezTo>
                  <a:cubicBezTo>
                    <a:pt x="1320" y="3423"/>
                    <a:pt x="1403" y="3363"/>
                    <a:pt x="1486" y="3304"/>
                  </a:cubicBezTo>
                  <a:cubicBezTo>
                    <a:pt x="1548" y="3259"/>
                    <a:pt x="1611" y="3215"/>
                    <a:pt x="1673" y="3171"/>
                  </a:cubicBezTo>
                  <a:lnTo>
                    <a:pt x="1673" y="3171"/>
                  </a:lnTo>
                  <a:cubicBezTo>
                    <a:pt x="1631" y="3218"/>
                    <a:pt x="1588" y="3267"/>
                    <a:pt x="1546" y="3316"/>
                  </a:cubicBezTo>
                  <a:cubicBezTo>
                    <a:pt x="1403" y="3494"/>
                    <a:pt x="1272" y="3660"/>
                    <a:pt x="1142" y="3850"/>
                  </a:cubicBezTo>
                  <a:cubicBezTo>
                    <a:pt x="1106" y="3898"/>
                    <a:pt x="1082" y="3934"/>
                    <a:pt x="1058" y="3981"/>
                  </a:cubicBezTo>
                  <a:cubicBezTo>
                    <a:pt x="1023" y="4041"/>
                    <a:pt x="1011" y="4112"/>
                    <a:pt x="1023" y="4183"/>
                  </a:cubicBezTo>
                  <a:cubicBezTo>
                    <a:pt x="1023" y="4207"/>
                    <a:pt x="1047" y="4219"/>
                    <a:pt x="1058" y="4231"/>
                  </a:cubicBezTo>
                  <a:cubicBezTo>
                    <a:pt x="1075" y="4239"/>
                    <a:pt x="1092" y="4248"/>
                    <a:pt x="1109" y="4248"/>
                  </a:cubicBezTo>
                  <a:cubicBezTo>
                    <a:pt x="1116" y="4248"/>
                    <a:pt x="1123" y="4246"/>
                    <a:pt x="1130" y="4243"/>
                  </a:cubicBezTo>
                  <a:cubicBezTo>
                    <a:pt x="1154" y="4231"/>
                    <a:pt x="1177" y="4219"/>
                    <a:pt x="1189" y="4195"/>
                  </a:cubicBezTo>
                  <a:cubicBezTo>
                    <a:pt x="1201" y="4183"/>
                    <a:pt x="1201" y="4159"/>
                    <a:pt x="1201" y="4136"/>
                  </a:cubicBezTo>
                  <a:cubicBezTo>
                    <a:pt x="1201" y="4130"/>
                    <a:pt x="1201" y="4119"/>
                    <a:pt x="1201" y="4112"/>
                  </a:cubicBezTo>
                  <a:cubicBezTo>
                    <a:pt x="1201" y="4112"/>
                    <a:pt x="1201" y="4112"/>
                    <a:pt x="1201" y="4100"/>
                  </a:cubicBezTo>
                  <a:cubicBezTo>
                    <a:pt x="1201" y="4100"/>
                    <a:pt x="1201" y="4088"/>
                    <a:pt x="1201" y="4088"/>
                  </a:cubicBezTo>
                  <a:cubicBezTo>
                    <a:pt x="1213" y="4076"/>
                    <a:pt x="1213" y="4064"/>
                    <a:pt x="1225" y="4052"/>
                  </a:cubicBezTo>
                  <a:cubicBezTo>
                    <a:pt x="1249" y="4017"/>
                    <a:pt x="1272" y="3981"/>
                    <a:pt x="1296" y="3946"/>
                  </a:cubicBezTo>
                  <a:cubicBezTo>
                    <a:pt x="1356" y="3862"/>
                    <a:pt x="1415" y="3779"/>
                    <a:pt x="1474" y="3696"/>
                  </a:cubicBezTo>
                  <a:cubicBezTo>
                    <a:pt x="1605" y="3530"/>
                    <a:pt x="1748" y="3363"/>
                    <a:pt x="1890" y="3197"/>
                  </a:cubicBezTo>
                  <a:cubicBezTo>
                    <a:pt x="1954" y="3122"/>
                    <a:pt x="2028" y="3038"/>
                    <a:pt x="2102" y="2953"/>
                  </a:cubicBezTo>
                  <a:lnTo>
                    <a:pt x="2102" y="2953"/>
                  </a:lnTo>
                  <a:cubicBezTo>
                    <a:pt x="2107" y="2952"/>
                    <a:pt x="2111" y="2950"/>
                    <a:pt x="2116" y="2947"/>
                  </a:cubicBezTo>
                  <a:cubicBezTo>
                    <a:pt x="2128" y="2935"/>
                    <a:pt x="2140" y="2924"/>
                    <a:pt x="2152" y="2912"/>
                  </a:cubicBezTo>
                  <a:cubicBezTo>
                    <a:pt x="2175" y="2888"/>
                    <a:pt x="2199" y="2864"/>
                    <a:pt x="2211" y="2840"/>
                  </a:cubicBezTo>
                  <a:cubicBezTo>
                    <a:pt x="2259" y="2793"/>
                    <a:pt x="2330" y="2722"/>
                    <a:pt x="2306" y="2650"/>
                  </a:cubicBezTo>
                  <a:cubicBezTo>
                    <a:pt x="2294" y="2638"/>
                    <a:pt x="2294" y="2627"/>
                    <a:pt x="2282" y="2615"/>
                  </a:cubicBezTo>
                  <a:cubicBezTo>
                    <a:pt x="2271" y="2603"/>
                    <a:pt x="2259" y="2591"/>
                    <a:pt x="2247" y="2591"/>
                  </a:cubicBezTo>
                  <a:cubicBezTo>
                    <a:pt x="2235" y="2591"/>
                    <a:pt x="2223" y="2579"/>
                    <a:pt x="2211" y="2579"/>
                  </a:cubicBezTo>
                  <a:cubicBezTo>
                    <a:pt x="2199" y="2591"/>
                    <a:pt x="2175" y="2591"/>
                    <a:pt x="2164" y="2603"/>
                  </a:cubicBezTo>
                  <a:cubicBezTo>
                    <a:pt x="2092" y="2650"/>
                    <a:pt x="2021" y="2710"/>
                    <a:pt x="1938" y="2757"/>
                  </a:cubicBezTo>
                  <a:cubicBezTo>
                    <a:pt x="1855" y="2817"/>
                    <a:pt x="1771" y="2876"/>
                    <a:pt x="1688" y="2935"/>
                  </a:cubicBezTo>
                  <a:cubicBezTo>
                    <a:pt x="1570" y="3020"/>
                    <a:pt x="1451" y="3105"/>
                    <a:pt x="1333" y="3185"/>
                  </a:cubicBezTo>
                  <a:lnTo>
                    <a:pt x="1333" y="3185"/>
                  </a:lnTo>
                  <a:cubicBezTo>
                    <a:pt x="1361" y="3153"/>
                    <a:pt x="1388" y="3122"/>
                    <a:pt x="1415" y="3090"/>
                  </a:cubicBezTo>
                  <a:cubicBezTo>
                    <a:pt x="1569" y="2935"/>
                    <a:pt x="1736" y="2769"/>
                    <a:pt x="1890" y="2627"/>
                  </a:cubicBezTo>
                  <a:cubicBezTo>
                    <a:pt x="1985" y="2531"/>
                    <a:pt x="2080" y="2448"/>
                    <a:pt x="2175" y="2353"/>
                  </a:cubicBezTo>
                  <a:cubicBezTo>
                    <a:pt x="2187" y="2341"/>
                    <a:pt x="2199" y="2318"/>
                    <a:pt x="2199" y="2294"/>
                  </a:cubicBezTo>
                  <a:cubicBezTo>
                    <a:pt x="2199" y="2270"/>
                    <a:pt x="2187" y="2246"/>
                    <a:pt x="2175" y="2234"/>
                  </a:cubicBezTo>
                  <a:cubicBezTo>
                    <a:pt x="2164" y="2211"/>
                    <a:pt x="2140" y="2199"/>
                    <a:pt x="2128" y="2199"/>
                  </a:cubicBezTo>
                  <a:cubicBezTo>
                    <a:pt x="2104" y="2199"/>
                    <a:pt x="2080" y="2199"/>
                    <a:pt x="2057" y="2211"/>
                  </a:cubicBezTo>
                  <a:cubicBezTo>
                    <a:pt x="2009" y="2234"/>
                    <a:pt x="1962" y="2258"/>
                    <a:pt x="1914" y="2282"/>
                  </a:cubicBezTo>
                  <a:cubicBezTo>
                    <a:pt x="1867" y="2306"/>
                    <a:pt x="1807" y="2341"/>
                    <a:pt x="1760" y="2365"/>
                  </a:cubicBezTo>
                  <a:cubicBezTo>
                    <a:pt x="1665" y="2424"/>
                    <a:pt x="1569" y="2496"/>
                    <a:pt x="1463" y="2543"/>
                  </a:cubicBezTo>
                  <a:cubicBezTo>
                    <a:pt x="1261" y="2650"/>
                    <a:pt x="1070" y="2769"/>
                    <a:pt x="868" y="2888"/>
                  </a:cubicBezTo>
                  <a:cubicBezTo>
                    <a:pt x="837" y="2904"/>
                    <a:pt x="805" y="2920"/>
                    <a:pt x="773" y="2935"/>
                  </a:cubicBezTo>
                  <a:cubicBezTo>
                    <a:pt x="821" y="2888"/>
                    <a:pt x="868" y="2829"/>
                    <a:pt x="916" y="2781"/>
                  </a:cubicBezTo>
                  <a:cubicBezTo>
                    <a:pt x="1011" y="2674"/>
                    <a:pt x="1118" y="2567"/>
                    <a:pt x="1213" y="2472"/>
                  </a:cubicBezTo>
                  <a:cubicBezTo>
                    <a:pt x="1400" y="2285"/>
                    <a:pt x="1598" y="2099"/>
                    <a:pt x="1796" y="1924"/>
                  </a:cubicBezTo>
                  <a:lnTo>
                    <a:pt x="1796" y="1924"/>
                  </a:lnTo>
                  <a:cubicBezTo>
                    <a:pt x="1807" y="1916"/>
                    <a:pt x="1819" y="1909"/>
                    <a:pt x="1831" y="1902"/>
                  </a:cubicBezTo>
                  <a:cubicBezTo>
                    <a:pt x="1890" y="1866"/>
                    <a:pt x="1950" y="1818"/>
                    <a:pt x="2021" y="1783"/>
                  </a:cubicBezTo>
                  <a:cubicBezTo>
                    <a:pt x="2092" y="1735"/>
                    <a:pt x="2140" y="1676"/>
                    <a:pt x="2187" y="1616"/>
                  </a:cubicBezTo>
                  <a:cubicBezTo>
                    <a:pt x="2237" y="1557"/>
                    <a:pt x="2172" y="1474"/>
                    <a:pt x="2107" y="1474"/>
                  </a:cubicBezTo>
                  <a:cubicBezTo>
                    <a:pt x="2094" y="1474"/>
                    <a:pt x="2081" y="1478"/>
                    <a:pt x="2069" y="1486"/>
                  </a:cubicBezTo>
                  <a:cubicBezTo>
                    <a:pt x="1938" y="1575"/>
                    <a:pt x="1815" y="1665"/>
                    <a:pt x="1700" y="1762"/>
                  </a:cubicBezTo>
                  <a:lnTo>
                    <a:pt x="1700" y="1762"/>
                  </a:lnTo>
                  <a:cubicBezTo>
                    <a:pt x="1589" y="1832"/>
                    <a:pt x="1478" y="1903"/>
                    <a:pt x="1367" y="1973"/>
                  </a:cubicBezTo>
                  <a:cubicBezTo>
                    <a:pt x="1237" y="2056"/>
                    <a:pt x="1106" y="2139"/>
                    <a:pt x="975" y="2211"/>
                  </a:cubicBezTo>
                  <a:cubicBezTo>
                    <a:pt x="887" y="2266"/>
                    <a:pt x="777" y="2321"/>
                    <a:pt x="676" y="2367"/>
                  </a:cubicBezTo>
                  <a:lnTo>
                    <a:pt x="676" y="2367"/>
                  </a:lnTo>
                  <a:cubicBezTo>
                    <a:pt x="681" y="2363"/>
                    <a:pt x="685" y="2358"/>
                    <a:pt x="690" y="2353"/>
                  </a:cubicBezTo>
                  <a:cubicBezTo>
                    <a:pt x="785" y="2258"/>
                    <a:pt x="880" y="2163"/>
                    <a:pt x="975" y="2068"/>
                  </a:cubicBezTo>
                  <a:cubicBezTo>
                    <a:pt x="1165" y="1866"/>
                    <a:pt x="1367" y="1688"/>
                    <a:pt x="1581" y="1521"/>
                  </a:cubicBezTo>
                  <a:cubicBezTo>
                    <a:pt x="1623" y="1488"/>
                    <a:pt x="1662" y="1455"/>
                    <a:pt x="1702" y="1423"/>
                  </a:cubicBezTo>
                  <a:lnTo>
                    <a:pt x="1702" y="1423"/>
                  </a:lnTo>
                  <a:cubicBezTo>
                    <a:pt x="1794" y="1366"/>
                    <a:pt x="1881" y="1301"/>
                    <a:pt x="1962" y="1236"/>
                  </a:cubicBezTo>
                  <a:cubicBezTo>
                    <a:pt x="2020" y="1178"/>
                    <a:pt x="1966" y="1079"/>
                    <a:pt x="1892" y="1079"/>
                  </a:cubicBezTo>
                  <a:cubicBezTo>
                    <a:pt x="1876" y="1079"/>
                    <a:pt x="1860" y="1083"/>
                    <a:pt x="1843" y="1094"/>
                  </a:cubicBezTo>
                  <a:cubicBezTo>
                    <a:pt x="1795" y="1127"/>
                    <a:pt x="1748" y="1162"/>
                    <a:pt x="1702" y="1198"/>
                  </a:cubicBezTo>
                  <a:lnTo>
                    <a:pt x="1702" y="1198"/>
                  </a:lnTo>
                  <a:cubicBezTo>
                    <a:pt x="1645" y="1237"/>
                    <a:pt x="1587" y="1274"/>
                    <a:pt x="1534" y="1308"/>
                  </a:cubicBezTo>
                  <a:cubicBezTo>
                    <a:pt x="1415" y="1379"/>
                    <a:pt x="1296" y="1450"/>
                    <a:pt x="1177" y="1521"/>
                  </a:cubicBezTo>
                  <a:lnTo>
                    <a:pt x="833" y="1723"/>
                  </a:lnTo>
                  <a:cubicBezTo>
                    <a:pt x="808" y="1739"/>
                    <a:pt x="783" y="1754"/>
                    <a:pt x="757" y="1769"/>
                  </a:cubicBezTo>
                  <a:lnTo>
                    <a:pt x="757" y="1769"/>
                  </a:lnTo>
                  <a:cubicBezTo>
                    <a:pt x="842" y="1691"/>
                    <a:pt x="926" y="1608"/>
                    <a:pt x="1011" y="1533"/>
                  </a:cubicBezTo>
                  <a:cubicBezTo>
                    <a:pt x="1225" y="1343"/>
                    <a:pt x="1439" y="1153"/>
                    <a:pt x="1665" y="975"/>
                  </a:cubicBezTo>
                  <a:cubicBezTo>
                    <a:pt x="1767" y="883"/>
                    <a:pt x="1869" y="799"/>
                    <a:pt x="1979" y="717"/>
                  </a:cubicBezTo>
                  <a:lnTo>
                    <a:pt x="1979" y="717"/>
                  </a:lnTo>
                  <a:cubicBezTo>
                    <a:pt x="1997" y="708"/>
                    <a:pt x="2015" y="699"/>
                    <a:pt x="2033" y="690"/>
                  </a:cubicBezTo>
                  <a:lnTo>
                    <a:pt x="2028" y="681"/>
                  </a:lnTo>
                  <a:lnTo>
                    <a:pt x="2028" y="681"/>
                  </a:lnTo>
                  <a:cubicBezTo>
                    <a:pt x="2030" y="680"/>
                    <a:pt x="2031" y="679"/>
                    <a:pt x="2033" y="678"/>
                  </a:cubicBezTo>
                  <a:cubicBezTo>
                    <a:pt x="2045" y="666"/>
                    <a:pt x="2069" y="654"/>
                    <a:pt x="2069" y="630"/>
                  </a:cubicBezTo>
                  <a:cubicBezTo>
                    <a:pt x="2069" y="606"/>
                    <a:pt x="2069" y="583"/>
                    <a:pt x="2057" y="559"/>
                  </a:cubicBezTo>
                  <a:cubicBezTo>
                    <a:pt x="2045" y="547"/>
                    <a:pt x="2033" y="523"/>
                    <a:pt x="2009" y="523"/>
                  </a:cubicBezTo>
                  <a:cubicBezTo>
                    <a:pt x="1997" y="517"/>
                    <a:pt x="1985" y="514"/>
                    <a:pt x="1973" y="514"/>
                  </a:cubicBezTo>
                  <a:cubicBezTo>
                    <a:pt x="1962" y="514"/>
                    <a:pt x="1950" y="517"/>
                    <a:pt x="1938" y="523"/>
                  </a:cubicBezTo>
                  <a:cubicBezTo>
                    <a:pt x="1938" y="523"/>
                    <a:pt x="1938" y="523"/>
                    <a:pt x="1938" y="523"/>
                  </a:cubicBezTo>
                  <a:lnTo>
                    <a:pt x="1938" y="523"/>
                  </a:lnTo>
                  <a:cubicBezTo>
                    <a:pt x="1700" y="654"/>
                    <a:pt x="1474" y="808"/>
                    <a:pt x="1237" y="951"/>
                  </a:cubicBezTo>
                  <a:cubicBezTo>
                    <a:pt x="1118" y="1022"/>
                    <a:pt x="987" y="1082"/>
                    <a:pt x="868" y="1141"/>
                  </a:cubicBezTo>
                  <a:cubicBezTo>
                    <a:pt x="750" y="1212"/>
                    <a:pt x="631" y="1272"/>
                    <a:pt x="500" y="1331"/>
                  </a:cubicBezTo>
                  <a:cubicBezTo>
                    <a:pt x="441" y="1367"/>
                    <a:pt x="369" y="1391"/>
                    <a:pt x="298" y="1426"/>
                  </a:cubicBezTo>
                  <a:cubicBezTo>
                    <a:pt x="314" y="1410"/>
                    <a:pt x="330" y="1395"/>
                    <a:pt x="346" y="1379"/>
                  </a:cubicBezTo>
                  <a:cubicBezTo>
                    <a:pt x="441" y="1284"/>
                    <a:pt x="536" y="1189"/>
                    <a:pt x="631" y="1105"/>
                  </a:cubicBezTo>
                  <a:cubicBezTo>
                    <a:pt x="694" y="1046"/>
                    <a:pt x="758" y="989"/>
                    <a:pt x="823" y="934"/>
                  </a:cubicBezTo>
                  <a:lnTo>
                    <a:pt x="823" y="934"/>
                  </a:lnTo>
                  <a:cubicBezTo>
                    <a:pt x="1058" y="803"/>
                    <a:pt x="1283" y="663"/>
                    <a:pt x="1498" y="523"/>
                  </a:cubicBezTo>
                  <a:cubicBezTo>
                    <a:pt x="1569" y="464"/>
                    <a:pt x="1712" y="393"/>
                    <a:pt x="1688" y="286"/>
                  </a:cubicBezTo>
                  <a:cubicBezTo>
                    <a:pt x="1676" y="262"/>
                    <a:pt x="1665" y="238"/>
                    <a:pt x="1641" y="226"/>
                  </a:cubicBezTo>
                  <a:cubicBezTo>
                    <a:pt x="1617" y="214"/>
                    <a:pt x="1593" y="214"/>
                    <a:pt x="1569" y="214"/>
                  </a:cubicBezTo>
                  <a:cubicBezTo>
                    <a:pt x="1439" y="238"/>
                    <a:pt x="1332" y="333"/>
                    <a:pt x="1225" y="416"/>
                  </a:cubicBezTo>
                  <a:cubicBezTo>
                    <a:pt x="1094" y="499"/>
                    <a:pt x="975" y="595"/>
                    <a:pt x="845" y="690"/>
                  </a:cubicBezTo>
                  <a:cubicBezTo>
                    <a:pt x="826" y="706"/>
                    <a:pt x="808" y="721"/>
                    <a:pt x="790" y="737"/>
                  </a:cubicBezTo>
                  <a:lnTo>
                    <a:pt x="790" y="737"/>
                  </a:lnTo>
                  <a:cubicBezTo>
                    <a:pt x="674" y="804"/>
                    <a:pt x="557" y="869"/>
                    <a:pt x="441" y="927"/>
                  </a:cubicBezTo>
                  <a:cubicBezTo>
                    <a:pt x="417" y="939"/>
                    <a:pt x="393" y="951"/>
                    <a:pt x="369" y="963"/>
                  </a:cubicBezTo>
                  <a:cubicBezTo>
                    <a:pt x="376" y="959"/>
                    <a:pt x="378" y="958"/>
                    <a:pt x="377" y="958"/>
                  </a:cubicBezTo>
                  <a:lnTo>
                    <a:pt x="377" y="958"/>
                  </a:lnTo>
                  <a:cubicBezTo>
                    <a:pt x="376" y="958"/>
                    <a:pt x="370" y="960"/>
                    <a:pt x="364" y="963"/>
                  </a:cubicBezTo>
                  <a:lnTo>
                    <a:pt x="364" y="963"/>
                  </a:lnTo>
                  <a:cubicBezTo>
                    <a:pt x="389" y="930"/>
                    <a:pt x="415" y="899"/>
                    <a:pt x="441" y="868"/>
                  </a:cubicBezTo>
                  <a:cubicBezTo>
                    <a:pt x="512" y="785"/>
                    <a:pt x="583" y="713"/>
                    <a:pt x="654" y="642"/>
                  </a:cubicBezTo>
                  <a:cubicBezTo>
                    <a:pt x="726" y="583"/>
                    <a:pt x="809" y="523"/>
                    <a:pt x="880" y="464"/>
                  </a:cubicBezTo>
                  <a:cubicBezTo>
                    <a:pt x="975" y="416"/>
                    <a:pt x="1058" y="357"/>
                    <a:pt x="1142" y="297"/>
                  </a:cubicBezTo>
                  <a:cubicBezTo>
                    <a:pt x="1165" y="286"/>
                    <a:pt x="1189" y="262"/>
                    <a:pt x="1213" y="250"/>
                  </a:cubicBezTo>
                  <a:cubicBezTo>
                    <a:pt x="1225" y="238"/>
                    <a:pt x="1249" y="238"/>
                    <a:pt x="1261" y="226"/>
                  </a:cubicBezTo>
                  <a:lnTo>
                    <a:pt x="1272" y="226"/>
                  </a:lnTo>
                  <a:cubicBezTo>
                    <a:pt x="1272" y="226"/>
                    <a:pt x="1278" y="221"/>
                    <a:pt x="1281" y="221"/>
                  </a:cubicBezTo>
                  <a:cubicBezTo>
                    <a:pt x="1283" y="221"/>
                    <a:pt x="1284" y="222"/>
                    <a:pt x="1284" y="226"/>
                  </a:cubicBezTo>
                  <a:cubicBezTo>
                    <a:pt x="1308" y="214"/>
                    <a:pt x="1332" y="202"/>
                    <a:pt x="1356" y="202"/>
                  </a:cubicBezTo>
                  <a:cubicBezTo>
                    <a:pt x="1391" y="191"/>
                    <a:pt x="1415" y="179"/>
                    <a:pt x="1451" y="155"/>
                  </a:cubicBezTo>
                  <a:cubicBezTo>
                    <a:pt x="1451" y="143"/>
                    <a:pt x="1463" y="131"/>
                    <a:pt x="1463" y="131"/>
                  </a:cubicBezTo>
                  <a:cubicBezTo>
                    <a:pt x="1474" y="119"/>
                    <a:pt x="1474" y="107"/>
                    <a:pt x="1474" y="95"/>
                  </a:cubicBezTo>
                  <a:cubicBezTo>
                    <a:pt x="1474" y="84"/>
                    <a:pt x="1474" y="72"/>
                    <a:pt x="1463" y="60"/>
                  </a:cubicBezTo>
                  <a:cubicBezTo>
                    <a:pt x="1463" y="48"/>
                    <a:pt x="1451" y="36"/>
                    <a:pt x="1451" y="24"/>
                  </a:cubicBezTo>
                  <a:cubicBezTo>
                    <a:pt x="1427" y="12"/>
                    <a:pt x="1403" y="0"/>
                    <a:pt x="137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39"/>
            <p:cNvSpPr/>
            <p:nvPr/>
          </p:nvSpPr>
          <p:spPr>
            <a:xfrm>
              <a:off x="7002500" y="1653150"/>
              <a:ext cx="63300" cy="102200"/>
            </a:xfrm>
            <a:custGeom>
              <a:rect b="b" l="l" r="r" t="t"/>
              <a:pathLst>
                <a:path extrusionOk="0" h="4088" w="2532">
                  <a:moveTo>
                    <a:pt x="707" y="1825"/>
                  </a:moveTo>
                  <a:cubicBezTo>
                    <a:pt x="708" y="1825"/>
                    <a:pt x="709" y="1825"/>
                    <a:pt x="708" y="1825"/>
                  </a:cubicBezTo>
                  <a:lnTo>
                    <a:pt x="708" y="1825"/>
                  </a:lnTo>
                  <a:lnTo>
                    <a:pt x="702" y="1830"/>
                  </a:lnTo>
                  <a:cubicBezTo>
                    <a:pt x="686" y="1830"/>
                    <a:pt x="702" y="1825"/>
                    <a:pt x="707" y="1825"/>
                  </a:cubicBezTo>
                  <a:close/>
                  <a:moveTo>
                    <a:pt x="630" y="1913"/>
                  </a:moveTo>
                  <a:cubicBezTo>
                    <a:pt x="625" y="1923"/>
                    <a:pt x="622" y="1927"/>
                    <a:pt x="622" y="1927"/>
                  </a:cubicBezTo>
                  <a:cubicBezTo>
                    <a:pt x="620" y="1927"/>
                    <a:pt x="623" y="1920"/>
                    <a:pt x="630" y="1913"/>
                  </a:cubicBezTo>
                  <a:close/>
                  <a:moveTo>
                    <a:pt x="2270" y="0"/>
                  </a:moveTo>
                  <a:cubicBezTo>
                    <a:pt x="2246" y="0"/>
                    <a:pt x="2223" y="0"/>
                    <a:pt x="2211" y="12"/>
                  </a:cubicBezTo>
                  <a:lnTo>
                    <a:pt x="2199" y="12"/>
                  </a:lnTo>
                  <a:cubicBezTo>
                    <a:pt x="1949" y="155"/>
                    <a:pt x="1688" y="297"/>
                    <a:pt x="1438" y="452"/>
                  </a:cubicBezTo>
                  <a:cubicBezTo>
                    <a:pt x="1177" y="630"/>
                    <a:pt x="939" y="808"/>
                    <a:pt x="702" y="1010"/>
                  </a:cubicBezTo>
                  <a:cubicBezTo>
                    <a:pt x="630" y="1070"/>
                    <a:pt x="583" y="1105"/>
                    <a:pt x="523" y="1153"/>
                  </a:cubicBezTo>
                  <a:cubicBezTo>
                    <a:pt x="452" y="1200"/>
                    <a:pt x="404" y="1260"/>
                    <a:pt x="357" y="1319"/>
                  </a:cubicBezTo>
                  <a:cubicBezTo>
                    <a:pt x="345" y="1331"/>
                    <a:pt x="345" y="1355"/>
                    <a:pt x="345" y="1367"/>
                  </a:cubicBezTo>
                  <a:cubicBezTo>
                    <a:pt x="345" y="1378"/>
                    <a:pt x="345" y="1402"/>
                    <a:pt x="357" y="1414"/>
                  </a:cubicBezTo>
                  <a:cubicBezTo>
                    <a:pt x="369" y="1450"/>
                    <a:pt x="404" y="1474"/>
                    <a:pt x="440" y="1485"/>
                  </a:cubicBezTo>
                  <a:cubicBezTo>
                    <a:pt x="461" y="1499"/>
                    <a:pt x="482" y="1505"/>
                    <a:pt x="505" y="1505"/>
                  </a:cubicBezTo>
                  <a:cubicBezTo>
                    <a:pt x="522" y="1505"/>
                    <a:pt x="539" y="1502"/>
                    <a:pt x="559" y="1497"/>
                  </a:cubicBezTo>
                  <a:cubicBezTo>
                    <a:pt x="630" y="1474"/>
                    <a:pt x="702" y="1450"/>
                    <a:pt x="773" y="1426"/>
                  </a:cubicBezTo>
                  <a:cubicBezTo>
                    <a:pt x="866" y="1395"/>
                    <a:pt x="959" y="1359"/>
                    <a:pt x="1052" y="1324"/>
                  </a:cubicBezTo>
                  <a:lnTo>
                    <a:pt x="1052" y="1324"/>
                  </a:lnTo>
                  <a:cubicBezTo>
                    <a:pt x="952" y="1399"/>
                    <a:pt x="855" y="1476"/>
                    <a:pt x="761" y="1557"/>
                  </a:cubicBezTo>
                  <a:cubicBezTo>
                    <a:pt x="702" y="1592"/>
                    <a:pt x="654" y="1640"/>
                    <a:pt x="606" y="1676"/>
                  </a:cubicBezTo>
                  <a:cubicBezTo>
                    <a:pt x="559" y="1723"/>
                    <a:pt x="511" y="1759"/>
                    <a:pt x="476" y="1806"/>
                  </a:cubicBezTo>
                  <a:cubicBezTo>
                    <a:pt x="428" y="1878"/>
                    <a:pt x="416" y="1996"/>
                    <a:pt x="511" y="2032"/>
                  </a:cubicBezTo>
                  <a:cubicBezTo>
                    <a:pt x="536" y="2037"/>
                    <a:pt x="561" y="2040"/>
                    <a:pt x="585" y="2040"/>
                  </a:cubicBezTo>
                  <a:cubicBezTo>
                    <a:pt x="620" y="2040"/>
                    <a:pt x="655" y="2034"/>
                    <a:pt x="690" y="2020"/>
                  </a:cubicBezTo>
                  <a:cubicBezTo>
                    <a:pt x="749" y="2008"/>
                    <a:pt x="808" y="1984"/>
                    <a:pt x="856" y="1949"/>
                  </a:cubicBezTo>
                  <a:cubicBezTo>
                    <a:pt x="915" y="1925"/>
                    <a:pt x="975" y="1901"/>
                    <a:pt x="1022" y="1878"/>
                  </a:cubicBezTo>
                  <a:cubicBezTo>
                    <a:pt x="1141" y="1808"/>
                    <a:pt x="1268" y="1739"/>
                    <a:pt x="1390" y="1677"/>
                  </a:cubicBezTo>
                  <a:lnTo>
                    <a:pt x="1390" y="1677"/>
                  </a:lnTo>
                  <a:cubicBezTo>
                    <a:pt x="1105" y="1938"/>
                    <a:pt x="820" y="2211"/>
                    <a:pt x="547" y="2484"/>
                  </a:cubicBezTo>
                  <a:cubicBezTo>
                    <a:pt x="500" y="2531"/>
                    <a:pt x="440" y="2579"/>
                    <a:pt x="381" y="2626"/>
                  </a:cubicBezTo>
                  <a:cubicBezTo>
                    <a:pt x="333" y="2686"/>
                    <a:pt x="262" y="2757"/>
                    <a:pt x="274" y="2840"/>
                  </a:cubicBezTo>
                  <a:cubicBezTo>
                    <a:pt x="274" y="2864"/>
                    <a:pt x="286" y="2888"/>
                    <a:pt x="298" y="2911"/>
                  </a:cubicBezTo>
                  <a:cubicBezTo>
                    <a:pt x="309" y="2923"/>
                    <a:pt x="333" y="2935"/>
                    <a:pt x="357" y="2935"/>
                  </a:cubicBezTo>
                  <a:cubicBezTo>
                    <a:pt x="500" y="2911"/>
                    <a:pt x="642" y="2864"/>
                    <a:pt x="761" y="2781"/>
                  </a:cubicBezTo>
                  <a:cubicBezTo>
                    <a:pt x="892" y="2709"/>
                    <a:pt x="1022" y="2650"/>
                    <a:pt x="1153" y="2579"/>
                  </a:cubicBezTo>
                  <a:cubicBezTo>
                    <a:pt x="1178" y="2565"/>
                    <a:pt x="1204" y="2551"/>
                    <a:pt x="1229" y="2537"/>
                  </a:cubicBezTo>
                  <a:lnTo>
                    <a:pt x="1229" y="2537"/>
                  </a:lnTo>
                  <a:cubicBezTo>
                    <a:pt x="1070" y="2684"/>
                    <a:pt x="921" y="2810"/>
                    <a:pt x="761" y="2959"/>
                  </a:cubicBezTo>
                  <a:cubicBezTo>
                    <a:pt x="606" y="3101"/>
                    <a:pt x="464" y="3256"/>
                    <a:pt x="309" y="3399"/>
                  </a:cubicBezTo>
                  <a:cubicBezTo>
                    <a:pt x="250" y="3446"/>
                    <a:pt x="191" y="3494"/>
                    <a:pt x="131" y="3553"/>
                  </a:cubicBezTo>
                  <a:cubicBezTo>
                    <a:pt x="72" y="3601"/>
                    <a:pt x="0" y="3696"/>
                    <a:pt x="48" y="3779"/>
                  </a:cubicBezTo>
                  <a:cubicBezTo>
                    <a:pt x="60" y="3791"/>
                    <a:pt x="72" y="3803"/>
                    <a:pt x="96" y="3814"/>
                  </a:cubicBezTo>
                  <a:cubicBezTo>
                    <a:pt x="107" y="3820"/>
                    <a:pt x="116" y="3823"/>
                    <a:pt x="125" y="3823"/>
                  </a:cubicBezTo>
                  <a:cubicBezTo>
                    <a:pt x="134" y="3823"/>
                    <a:pt x="143" y="3820"/>
                    <a:pt x="155" y="3814"/>
                  </a:cubicBezTo>
                  <a:cubicBezTo>
                    <a:pt x="286" y="3791"/>
                    <a:pt x="369" y="3696"/>
                    <a:pt x="476" y="3612"/>
                  </a:cubicBezTo>
                  <a:cubicBezTo>
                    <a:pt x="488" y="3601"/>
                    <a:pt x="500" y="3601"/>
                    <a:pt x="500" y="3589"/>
                  </a:cubicBezTo>
                  <a:lnTo>
                    <a:pt x="547" y="3553"/>
                  </a:lnTo>
                  <a:lnTo>
                    <a:pt x="630" y="3482"/>
                  </a:lnTo>
                  <a:cubicBezTo>
                    <a:pt x="633" y="3480"/>
                    <a:pt x="636" y="3478"/>
                    <a:pt x="639" y="3476"/>
                  </a:cubicBezTo>
                  <a:lnTo>
                    <a:pt x="639" y="3476"/>
                  </a:lnTo>
                  <a:cubicBezTo>
                    <a:pt x="592" y="3518"/>
                    <a:pt x="546" y="3560"/>
                    <a:pt x="500" y="3601"/>
                  </a:cubicBezTo>
                  <a:cubicBezTo>
                    <a:pt x="381" y="3719"/>
                    <a:pt x="262" y="3826"/>
                    <a:pt x="131" y="3933"/>
                  </a:cubicBezTo>
                  <a:cubicBezTo>
                    <a:pt x="119" y="3933"/>
                    <a:pt x="119" y="3945"/>
                    <a:pt x="107" y="3957"/>
                  </a:cubicBezTo>
                  <a:cubicBezTo>
                    <a:pt x="107" y="3969"/>
                    <a:pt x="107" y="3981"/>
                    <a:pt x="107" y="3993"/>
                  </a:cubicBezTo>
                  <a:cubicBezTo>
                    <a:pt x="107" y="4005"/>
                    <a:pt x="107" y="4016"/>
                    <a:pt x="107" y="4028"/>
                  </a:cubicBezTo>
                  <a:cubicBezTo>
                    <a:pt x="119" y="4040"/>
                    <a:pt x="119" y="4052"/>
                    <a:pt x="131" y="4064"/>
                  </a:cubicBezTo>
                  <a:cubicBezTo>
                    <a:pt x="143" y="4076"/>
                    <a:pt x="167" y="4088"/>
                    <a:pt x="191" y="4088"/>
                  </a:cubicBezTo>
                  <a:cubicBezTo>
                    <a:pt x="214" y="4088"/>
                    <a:pt x="238" y="4076"/>
                    <a:pt x="262" y="4064"/>
                  </a:cubicBezTo>
                  <a:cubicBezTo>
                    <a:pt x="488" y="3874"/>
                    <a:pt x="702" y="3672"/>
                    <a:pt x="915" y="3482"/>
                  </a:cubicBezTo>
                  <a:cubicBezTo>
                    <a:pt x="1129" y="3280"/>
                    <a:pt x="1343" y="3101"/>
                    <a:pt x="1557" y="2911"/>
                  </a:cubicBezTo>
                  <a:cubicBezTo>
                    <a:pt x="1676" y="2804"/>
                    <a:pt x="1795" y="2697"/>
                    <a:pt x="1914" y="2591"/>
                  </a:cubicBezTo>
                  <a:cubicBezTo>
                    <a:pt x="1925" y="2567"/>
                    <a:pt x="1937" y="2555"/>
                    <a:pt x="1937" y="2531"/>
                  </a:cubicBezTo>
                  <a:cubicBezTo>
                    <a:pt x="1937" y="2519"/>
                    <a:pt x="1937" y="2495"/>
                    <a:pt x="1925" y="2472"/>
                  </a:cubicBezTo>
                  <a:cubicBezTo>
                    <a:pt x="1914" y="2460"/>
                    <a:pt x="1902" y="2448"/>
                    <a:pt x="1890" y="2436"/>
                  </a:cubicBezTo>
                  <a:cubicBezTo>
                    <a:pt x="1878" y="2430"/>
                    <a:pt x="1866" y="2427"/>
                    <a:pt x="1856" y="2427"/>
                  </a:cubicBezTo>
                  <a:cubicBezTo>
                    <a:pt x="1845" y="2427"/>
                    <a:pt x="1836" y="2430"/>
                    <a:pt x="1830" y="2436"/>
                  </a:cubicBezTo>
                  <a:cubicBezTo>
                    <a:pt x="1700" y="2460"/>
                    <a:pt x="1605" y="2567"/>
                    <a:pt x="1510" y="2638"/>
                  </a:cubicBezTo>
                  <a:cubicBezTo>
                    <a:pt x="1379" y="2721"/>
                    <a:pt x="1260" y="2804"/>
                    <a:pt x="1141" y="2899"/>
                  </a:cubicBezTo>
                  <a:cubicBezTo>
                    <a:pt x="1078" y="2944"/>
                    <a:pt x="1014" y="2989"/>
                    <a:pt x="951" y="3035"/>
                  </a:cubicBezTo>
                  <a:lnTo>
                    <a:pt x="951" y="3035"/>
                  </a:lnTo>
                  <a:cubicBezTo>
                    <a:pt x="1085" y="2911"/>
                    <a:pt x="1220" y="2788"/>
                    <a:pt x="1355" y="2674"/>
                  </a:cubicBezTo>
                  <a:cubicBezTo>
                    <a:pt x="1510" y="2543"/>
                    <a:pt x="1676" y="2412"/>
                    <a:pt x="1842" y="2293"/>
                  </a:cubicBezTo>
                  <a:cubicBezTo>
                    <a:pt x="1949" y="2222"/>
                    <a:pt x="2044" y="2151"/>
                    <a:pt x="2139" y="2080"/>
                  </a:cubicBezTo>
                  <a:cubicBezTo>
                    <a:pt x="2187" y="2044"/>
                    <a:pt x="2234" y="2008"/>
                    <a:pt x="2282" y="1973"/>
                  </a:cubicBezTo>
                  <a:cubicBezTo>
                    <a:pt x="2330" y="1937"/>
                    <a:pt x="2377" y="1901"/>
                    <a:pt x="2413" y="1854"/>
                  </a:cubicBezTo>
                  <a:cubicBezTo>
                    <a:pt x="2425" y="1830"/>
                    <a:pt x="2425" y="1818"/>
                    <a:pt x="2425" y="1794"/>
                  </a:cubicBezTo>
                  <a:cubicBezTo>
                    <a:pt x="2425" y="1771"/>
                    <a:pt x="2413" y="1759"/>
                    <a:pt x="2401" y="1735"/>
                  </a:cubicBezTo>
                  <a:cubicBezTo>
                    <a:pt x="2389" y="1723"/>
                    <a:pt x="2365" y="1723"/>
                    <a:pt x="2341" y="1711"/>
                  </a:cubicBezTo>
                  <a:cubicBezTo>
                    <a:pt x="2330" y="1711"/>
                    <a:pt x="2306" y="1711"/>
                    <a:pt x="2294" y="1723"/>
                  </a:cubicBezTo>
                  <a:cubicBezTo>
                    <a:pt x="2021" y="1854"/>
                    <a:pt x="1771" y="2008"/>
                    <a:pt x="1521" y="2163"/>
                  </a:cubicBezTo>
                  <a:cubicBezTo>
                    <a:pt x="1260" y="2305"/>
                    <a:pt x="999" y="2448"/>
                    <a:pt x="737" y="2591"/>
                  </a:cubicBezTo>
                  <a:cubicBezTo>
                    <a:pt x="700" y="2609"/>
                    <a:pt x="667" y="2627"/>
                    <a:pt x="635" y="2644"/>
                  </a:cubicBezTo>
                  <a:lnTo>
                    <a:pt x="635" y="2644"/>
                  </a:lnTo>
                  <a:cubicBezTo>
                    <a:pt x="645" y="2635"/>
                    <a:pt x="655" y="2625"/>
                    <a:pt x="666" y="2614"/>
                  </a:cubicBezTo>
                  <a:cubicBezTo>
                    <a:pt x="808" y="2472"/>
                    <a:pt x="951" y="2341"/>
                    <a:pt x="1094" y="2210"/>
                  </a:cubicBezTo>
                  <a:cubicBezTo>
                    <a:pt x="1355" y="1949"/>
                    <a:pt x="1640" y="1711"/>
                    <a:pt x="1925" y="1474"/>
                  </a:cubicBezTo>
                  <a:cubicBezTo>
                    <a:pt x="2009" y="1414"/>
                    <a:pt x="2092" y="1355"/>
                    <a:pt x="2187" y="1295"/>
                  </a:cubicBezTo>
                  <a:cubicBezTo>
                    <a:pt x="2223" y="1260"/>
                    <a:pt x="2270" y="1224"/>
                    <a:pt x="2318" y="1200"/>
                  </a:cubicBezTo>
                  <a:lnTo>
                    <a:pt x="2369" y="1159"/>
                  </a:lnTo>
                  <a:lnTo>
                    <a:pt x="2369" y="1159"/>
                  </a:lnTo>
                  <a:cubicBezTo>
                    <a:pt x="2395" y="1146"/>
                    <a:pt x="2422" y="1132"/>
                    <a:pt x="2448" y="1117"/>
                  </a:cubicBezTo>
                  <a:cubicBezTo>
                    <a:pt x="2460" y="1105"/>
                    <a:pt x="2472" y="1093"/>
                    <a:pt x="2484" y="1081"/>
                  </a:cubicBezTo>
                  <a:cubicBezTo>
                    <a:pt x="2496" y="1058"/>
                    <a:pt x="2496" y="1046"/>
                    <a:pt x="2496" y="1022"/>
                  </a:cubicBezTo>
                  <a:cubicBezTo>
                    <a:pt x="2496" y="1010"/>
                    <a:pt x="2484" y="986"/>
                    <a:pt x="2472" y="974"/>
                  </a:cubicBezTo>
                  <a:cubicBezTo>
                    <a:pt x="2460" y="963"/>
                    <a:pt x="2448" y="951"/>
                    <a:pt x="2425" y="951"/>
                  </a:cubicBezTo>
                  <a:cubicBezTo>
                    <a:pt x="2413" y="945"/>
                    <a:pt x="2398" y="942"/>
                    <a:pt x="2382" y="942"/>
                  </a:cubicBezTo>
                  <a:cubicBezTo>
                    <a:pt x="2365" y="942"/>
                    <a:pt x="2347" y="945"/>
                    <a:pt x="2330" y="951"/>
                  </a:cubicBezTo>
                  <a:cubicBezTo>
                    <a:pt x="2309" y="961"/>
                    <a:pt x="2289" y="980"/>
                    <a:pt x="2276" y="1000"/>
                  </a:cubicBezTo>
                  <a:lnTo>
                    <a:pt x="2276" y="1000"/>
                  </a:lnTo>
                  <a:cubicBezTo>
                    <a:pt x="2276" y="1000"/>
                    <a:pt x="2275" y="1000"/>
                    <a:pt x="2275" y="1001"/>
                  </a:cubicBezTo>
                  <a:lnTo>
                    <a:pt x="2275" y="1001"/>
                  </a:lnTo>
                  <a:cubicBezTo>
                    <a:pt x="2174" y="1048"/>
                    <a:pt x="2064" y="1099"/>
                    <a:pt x="1961" y="1165"/>
                  </a:cubicBezTo>
                  <a:cubicBezTo>
                    <a:pt x="1842" y="1236"/>
                    <a:pt x="1700" y="1307"/>
                    <a:pt x="1569" y="1378"/>
                  </a:cubicBezTo>
                  <a:cubicBezTo>
                    <a:pt x="1319" y="1509"/>
                    <a:pt x="1070" y="1652"/>
                    <a:pt x="808" y="1771"/>
                  </a:cubicBezTo>
                  <a:lnTo>
                    <a:pt x="749" y="1800"/>
                  </a:lnTo>
                  <a:cubicBezTo>
                    <a:pt x="770" y="1782"/>
                    <a:pt x="791" y="1765"/>
                    <a:pt x="808" y="1747"/>
                  </a:cubicBezTo>
                  <a:cubicBezTo>
                    <a:pt x="939" y="1640"/>
                    <a:pt x="1058" y="1545"/>
                    <a:pt x="1189" y="1450"/>
                  </a:cubicBezTo>
                  <a:cubicBezTo>
                    <a:pt x="1438" y="1260"/>
                    <a:pt x="1712" y="1081"/>
                    <a:pt x="1997" y="915"/>
                  </a:cubicBezTo>
                  <a:cubicBezTo>
                    <a:pt x="1997" y="915"/>
                    <a:pt x="1998" y="914"/>
                    <a:pt x="1998" y="914"/>
                  </a:cubicBezTo>
                  <a:lnTo>
                    <a:pt x="1998" y="914"/>
                  </a:lnTo>
                  <a:cubicBezTo>
                    <a:pt x="2022" y="903"/>
                    <a:pt x="2045" y="891"/>
                    <a:pt x="2068" y="879"/>
                  </a:cubicBezTo>
                  <a:cubicBezTo>
                    <a:pt x="2151" y="844"/>
                    <a:pt x="2234" y="808"/>
                    <a:pt x="2306" y="772"/>
                  </a:cubicBezTo>
                  <a:cubicBezTo>
                    <a:pt x="2341" y="749"/>
                    <a:pt x="2389" y="725"/>
                    <a:pt x="2425" y="701"/>
                  </a:cubicBezTo>
                  <a:cubicBezTo>
                    <a:pt x="2448" y="701"/>
                    <a:pt x="2460" y="689"/>
                    <a:pt x="2472" y="689"/>
                  </a:cubicBezTo>
                  <a:cubicBezTo>
                    <a:pt x="2496" y="665"/>
                    <a:pt x="2508" y="654"/>
                    <a:pt x="2520" y="630"/>
                  </a:cubicBezTo>
                  <a:cubicBezTo>
                    <a:pt x="2532" y="618"/>
                    <a:pt x="2532" y="594"/>
                    <a:pt x="2532" y="582"/>
                  </a:cubicBezTo>
                  <a:cubicBezTo>
                    <a:pt x="2532" y="559"/>
                    <a:pt x="2520" y="547"/>
                    <a:pt x="2508" y="523"/>
                  </a:cubicBezTo>
                  <a:cubicBezTo>
                    <a:pt x="2508" y="511"/>
                    <a:pt x="2484" y="499"/>
                    <a:pt x="2472" y="499"/>
                  </a:cubicBezTo>
                  <a:cubicBezTo>
                    <a:pt x="2460" y="493"/>
                    <a:pt x="2451" y="490"/>
                    <a:pt x="2442" y="490"/>
                  </a:cubicBezTo>
                  <a:cubicBezTo>
                    <a:pt x="2433" y="490"/>
                    <a:pt x="2425" y="493"/>
                    <a:pt x="2413" y="499"/>
                  </a:cubicBezTo>
                  <a:cubicBezTo>
                    <a:pt x="2270" y="559"/>
                    <a:pt x="2116" y="630"/>
                    <a:pt x="1973" y="713"/>
                  </a:cubicBezTo>
                  <a:cubicBezTo>
                    <a:pt x="1923" y="742"/>
                    <a:pt x="1873" y="772"/>
                    <a:pt x="1823" y="801"/>
                  </a:cubicBezTo>
                  <a:lnTo>
                    <a:pt x="1823" y="801"/>
                  </a:lnTo>
                  <a:cubicBezTo>
                    <a:pt x="1758" y="832"/>
                    <a:pt x="1693" y="862"/>
                    <a:pt x="1628" y="891"/>
                  </a:cubicBezTo>
                  <a:cubicBezTo>
                    <a:pt x="1498" y="951"/>
                    <a:pt x="1379" y="998"/>
                    <a:pt x="1248" y="1058"/>
                  </a:cubicBezTo>
                  <a:cubicBezTo>
                    <a:pt x="1117" y="1105"/>
                    <a:pt x="975" y="1153"/>
                    <a:pt x="844" y="1212"/>
                  </a:cubicBezTo>
                  <a:cubicBezTo>
                    <a:pt x="790" y="1230"/>
                    <a:pt x="729" y="1248"/>
                    <a:pt x="671" y="1266"/>
                  </a:cubicBezTo>
                  <a:lnTo>
                    <a:pt x="671" y="1266"/>
                  </a:lnTo>
                  <a:lnTo>
                    <a:pt x="702" y="1236"/>
                  </a:lnTo>
                  <a:cubicBezTo>
                    <a:pt x="737" y="1212"/>
                    <a:pt x="761" y="1188"/>
                    <a:pt x="797" y="1165"/>
                  </a:cubicBezTo>
                  <a:cubicBezTo>
                    <a:pt x="915" y="1070"/>
                    <a:pt x="1034" y="974"/>
                    <a:pt x="1153" y="879"/>
                  </a:cubicBezTo>
                  <a:cubicBezTo>
                    <a:pt x="1260" y="796"/>
                    <a:pt x="1379" y="713"/>
                    <a:pt x="1498" y="630"/>
                  </a:cubicBezTo>
                  <a:cubicBezTo>
                    <a:pt x="1617" y="547"/>
                    <a:pt x="1747" y="475"/>
                    <a:pt x="1866" y="404"/>
                  </a:cubicBezTo>
                  <a:cubicBezTo>
                    <a:pt x="2009" y="333"/>
                    <a:pt x="2151" y="250"/>
                    <a:pt x="2294" y="166"/>
                  </a:cubicBezTo>
                  <a:cubicBezTo>
                    <a:pt x="2318" y="155"/>
                    <a:pt x="2330" y="131"/>
                    <a:pt x="2330" y="107"/>
                  </a:cubicBezTo>
                  <a:cubicBezTo>
                    <a:pt x="2341" y="83"/>
                    <a:pt x="2341" y="59"/>
                    <a:pt x="2330" y="48"/>
                  </a:cubicBezTo>
                  <a:cubicBezTo>
                    <a:pt x="2318" y="24"/>
                    <a:pt x="2294" y="12"/>
                    <a:pt x="227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9"/>
            <p:cNvSpPr/>
            <p:nvPr/>
          </p:nvSpPr>
          <p:spPr>
            <a:xfrm>
              <a:off x="6774350" y="1812375"/>
              <a:ext cx="65075" cy="40125"/>
            </a:xfrm>
            <a:custGeom>
              <a:rect b="b" l="l" r="r" t="t"/>
              <a:pathLst>
                <a:path extrusionOk="0" h="1605" w="2603">
                  <a:moveTo>
                    <a:pt x="2496" y="0"/>
                  </a:moveTo>
                  <a:cubicBezTo>
                    <a:pt x="2484" y="12"/>
                    <a:pt x="2472" y="12"/>
                    <a:pt x="2460" y="24"/>
                  </a:cubicBezTo>
                  <a:cubicBezTo>
                    <a:pt x="2163" y="226"/>
                    <a:pt x="1854" y="428"/>
                    <a:pt x="1545" y="618"/>
                  </a:cubicBezTo>
                  <a:cubicBezTo>
                    <a:pt x="1224" y="796"/>
                    <a:pt x="915" y="987"/>
                    <a:pt x="594" y="1153"/>
                  </a:cubicBezTo>
                  <a:cubicBezTo>
                    <a:pt x="416" y="1248"/>
                    <a:pt x="226" y="1343"/>
                    <a:pt x="48" y="1438"/>
                  </a:cubicBezTo>
                  <a:cubicBezTo>
                    <a:pt x="36" y="1450"/>
                    <a:pt x="24" y="1450"/>
                    <a:pt x="12" y="1462"/>
                  </a:cubicBezTo>
                  <a:cubicBezTo>
                    <a:pt x="12" y="1474"/>
                    <a:pt x="0" y="1486"/>
                    <a:pt x="0" y="1498"/>
                  </a:cubicBezTo>
                  <a:cubicBezTo>
                    <a:pt x="0" y="1509"/>
                    <a:pt x="0" y="1521"/>
                    <a:pt x="0" y="1533"/>
                  </a:cubicBezTo>
                  <a:cubicBezTo>
                    <a:pt x="0" y="1545"/>
                    <a:pt x="0" y="1557"/>
                    <a:pt x="12" y="1569"/>
                  </a:cubicBezTo>
                  <a:cubicBezTo>
                    <a:pt x="12" y="1569"/>
                    <a:pt x="24" y="1581"/>
                    <a:pt x="36" y="1593"/>
                  </a:cubicBezTo>
                  <a:cubicBezTo>
                    <a:pt x="48" y="1593"/>
                    <a:pt x="60" y="1604"/>
                    <a:pt x="72" y="1604"/>
                  </a:cubicBezTo>
                  <a:lnTo>
                    <a:pt x="107" y="1604"/>
                  </a:lnTo>
                  <a:cubicBezTo>
                    <a:pt x="119" y="1604"/>
                    <a:pt x="131" y="1604"/>
                    <a:pt x="131" y="1593"/>
                  </a:cubicBezTo>
                  <a:cubicBezTo>
                    <a:pt x="464" y="1438"/>
                    <a:pt x="785" y="1260"/>
                    <a:pt x="1105" y="1082"/>
                  </a:cubicBezTo>
                  <a:cubicBezTo>
                    <a:pt x="1414" y="903"/>
                    <a:pt x="1735" y="713"/>
                    <a:pt x="2032" y="523"/>
                  </a:cubicBezTo>
                  <a:cubicBezTo>
                    <a:pt x="2211" y="404"/>
                    <a:pt x="2389" y="297"/>
                    <a:pt x="2555" y="179"/>
                  </a:cubicBezTo>
                  <a:cubicBezTo>
                    <a:pt x="2567" y="179"/>
                    <a:pt x="2579" y="167"/>
                    <a:pt x="2579" y="155"/>
                  </a:cubicBezTo>
                  <a:cubicBezTo>
                    <a:pt x="2591" y="143"/>
                    <a:pt x="2603" y="131"/>
                    <a:pt x="2603" y="119"/>
                  </a:cubicBezTo>
                  <a:cubicBezTo>
                    <a:pt x="2603" y="107"/>
                    <a:pt x="2603" y="95"/>
                    <a:pt x="2603" y="83"/>
                  </a:cubicBezTo>
                  <a:cubicBezTo>
                    <a:pt x="2603" y="72"/>
                    <a:pt x="2603" y="60"/>
                    <a:pt x="2591" y="48"/>
                  </a:cubicBezTo>
                  <a:cubicBezTo>
                    <a:pt x="2591" y="36"/>
                    <a:pt x="2579" y="24"/>
                    <a:pt x="2567" y="24"/>
                  </a:cubicBezTo>
                  <a:cubicBezTo>
                    <a:pt x="2555" y="12"/>
                    <a:pt x="2543" y="12"/>
                    <a:pt x="2531" y="12"/>
                  </a:cubicBezTo>
                  <a:cubicBezTo>
                    <a:pt x="2520" y="0"/>
                    <a:pt x="2508" y="0"/>
                    <a:pt x="249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9"/>
            <p:cNvSpPr/>
            <p:nvPr/>
          </p:nvSpPr>
          <p:spPr>
            <a:xfrm>
              <a:off x="6774350" y="1802650"/>
              <a:ext cx="121825" cy="68700"/>
            </a:xfrm>
            <a:custGeom>
              <a:rect b="b" l="l" r="r" t="t"/>
              <a:pathLst>
                <a:path extrusionOk="0" h="2748" w="4873">
                  <a:moveTo>
                    <a:pt x="4765" y="0"/>
                  </a:moveTo>
                  <a:cubicBezTo>
                    <a:pt x="4754" y="0"/>
                    <a:pt x="4742" y="3"/>
                    <a:pt x="4730" y="9"/>
                  </a:cubicBezTo>
                  <a:cubicBezTo>
                    <a:pt x="4136" y="377"/>
                    <a:pt x="3530" y="746"/>
                    <a:pt x="2924" y="1090"/>
                  </a:cubicBezTo>
                  <a:cubicBezTo>
                    <a:pt x="2318" y="1447"/>
                    <a:pt x="1711" y="1791"/>
                    <a:pt x="1094" y="2112"/>
                  </a:cubicBezTo>
                  <a:cubicBezTo>
                    <a:pt x="927" y="2207"/>
                    <a:pt x="749" y="2291"/>
                    <a:pt x="571" y="2374"/>
                  </a:cubicBezTo>
                  <a:cubicBezTo>
                    <a:pt x="488" y="2409"/>
                    <a:pt x="404" y="2457"/>
                    <a:pt x="309" y="2504"/>
                  </a:cubicBezTo>
                  <a:cubicBezTo>
                    <a:pt x="297" y="2516"/>
                    <a:pt x="274" y="2516"/>
                    <a:pt x="262" y="2528"/>
                  </a:cubicBezTo>
                  <a:cubicBezTo>
                    <a:pt x="238" y="2528"/>
                    <a:pt x="226" y="2540"/>
                    <a:pt x="202" y="2540"/>
                  </a:cubicBezTo>
                  <a:cubicBezTo>
                    <a:pt x="155" y="2552"/>
                    <a:pt x="107" y="2564"/>
                    <a:pt x="60" y="2564"/>
                  </a:cubicBezTo>
                  <a:cubicBezTo>
                    <a:pt x="48" y="2576"/>
                    <a:pt x="36" y="2576"/>
                    <a:pt x="36" y="2588"/>
                  </a:cubicBezTo>
                  <a:cubicBezTo>
                    <a:pt x="24" y="2588"/>
                    <a:pt x="12" y="2600"/>
                    <a:pt x="12" y="2611"/>
                  </a:cubicBezTo>
                  <a:cubicBezTo>
                    <a:pt x="0" y="2623"/>
                    <a:pt x="0" y="2635"/>
                    <a:pt x="0" y="2647"/>
                  </a:cubicBezTo>
                  <a:cubicBezTo>
                    <a:pt x="0" y="2659"/>
                    <a:pt x="0" y="2671"/>
                    <a:pt x="0" y="2683"/>
                  </a:cubicBezTo>
                  <a:cubicBezTo>
                    <a:pt x="12" y="2706"/>
                    <a:pt x="24" y="2718"/>
                    <a:pt x="48" y="2730"/>
                  </a:cubicBezTo>
                  <a:cubicBezTo>
                    <a:pt x="56" y="2739"/>
                    <a:pt x="71" y="2747"/>
                    <a:pt x="87" y="2747"/>
                  </a:cubicBezTo>
                  <a:cubicBezTo>
                    <a:pt x="93" y="2747"/>
                    <a:pt x="100" y="2746"/>
                    <a:pt x="107" y="2742"/>
                  </a:cubicBezTo>
                  <a:lnTo>
                    <a:pt x="119" y="2742"/>
                  </a:lnTo>
                  <a:cubicBezTo>
                    <a:pt x="190" y="2742"/>
                    <a:pt x="274" y="2718"/>
                    <a:pt x="345" y="2695"/>
                  </a:cubicBezTo>
                  <a:cubicBezTo>
                    <a:pt x="428" y="2659"/>
                    <a:pt x="511" y="2611"/>
                    <a:pt x="594" y="2564"/>
                  </a:cubicBezTo>
                  <a:cubicBezTo>
                    <a:pt x="749" y="2493"/>
                    <a:pt x="903" y="2421"/>
                    <a:pt x="1058" y="2338"/>
                  </a:cubicBezTo>
                  <a:cubicBezTo>
                    <a:pt x="1367" y="2184"/>
                    <a:pt x="1676" y="2005"/>
                    <a:pt x="1985" y="1839"/>
                  </a:cubicBezTo>
                  <a:cubicBezTo>
                    <a:pt x="2603" y="1506"/>
                    <a:pt x="3209" y="1138"/>
                    <a:pt x="3815" y="781"/>
                  </a:cubicBezTo>
                  <a:cubicBezTo>
                    <a:pt x="4147" y="579"/>
                    <a:pt x="4492" y="377"/>
                    <a:pt x="4825" y="164"/>
                  </a:cubicBezTo>
                  <a:cubicBezTo>
                    <a:pt x="4849" y="152"/>
                    <a:pt x="4860" y="140"/>
                    <a:pt x="4860" y="116"/>
                  </a:cubicBezTo>
                  <a:cubicBezTo>
                    <a:pt x="4872" y="92"/>
                    <a:pt x="4872" y="68"/>
                    <a:pt x="4860" y="45"/>
                  </a:cubicBezTo>
                  <a:cubicBezTo>
                    <a:pt x="4849" y="21"/>
                    <a:pt x="4825" y="9"/>
                    <a:pt x="4801" y="9"/>
                  </a:cubicBezTo>
                  <a:cubicBezTo>
                    <a:pt x="4789" y="3"/>
                    <a:pt x="4777" y="0"/>
                    <a:pt x="476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9"/>
            <p:cNvSpPr/>
            <p:nvPr/>
          </p:nvSpPr>
          <p:spPr>
            <a:xfrm>
              <a:off x="6784150" y="1796625"/>
              <a:ext cx="193425" cy="172625"/>
            </a:xfrm>
            <a:custGeom>
              <a:rect b="b" l="l" r="r" t="t"/>
              <a:pathLst>
                <a:path extrusionOk="0" h="6905" w="7737">
                  <a:moveTo>
                    <a:pt x="713" y="3864"/>
                  </a:moveTo>
                  <a:cubicBezTo>
                    <a:pt x="713" y="3868"/>
                    <a:pt x="713" y="3871"/>
                    <a:pt x="713" y="3874"/>
                  </a:cubicBezTo>
                  <a:cubicBezTo>
                    <a:pt x="707" y="3874"/>
                    <a:pt x="710" y="3868"/>
                    <a:pt x="713" y="3864"/>
                  </a:cubicBezTo>
                  <a:close/>
                  <a:moveTo>
                    <a:pt x="6940" y="0"/>
                  </a:moveTo>
                  <a:cubicBezTo>
                    <a:pt x="6702" y="96"/>
                    <a:pt x="6477" y="214"/>
                    <a:pt x="6263" y="333"/>
                  </a:cubicBezTo>
                  <a:cubicBezTo>
                    <a:pt x="6037" y="464"/>
                    <a:pt x="5799" y="583"/>
                    <a:pt x="5574" y="702"/>
                  </a:cubicBezTo>
                  <a:cubicBezTo>
                    <a:pt x="5110" y="951"/>
                    <a:pt x="4659" y="1201"/>
                    <a:pt x="4195" y="1450"/>
                  </a:cubicBezTo>
                  <a:cubicBezTo>
                    <a:pt x="3732" y="1700"/>
                    <a:pt x="3268" y="1937"/>
                    <a:pt x="2805" y="2163"/>
                  </a:cubicBezTo>
                  <a:cubicBezTo>
                    <a:pt x="2353" y="2377"/>
                    <a:pt x="1890" y="2591"/>
                    <a:pt x="1415" y="2781"/>
                  </a:cubicBezTo>
                  <a:cubicBezTo>
                    <a:pt x="1177" y="2876"/>
                    <a:pt x="939" y="2971"/>
                    <a:pt x="690" y="3054"/>
                  </a:cubicBezTo>
                  <a:cubicBezTo>
                    <a:pt x="659" y="3065"/>
                    <a:pt x="628" y="3074"/>
                    <a:pt x="597" y="3083"/>
                  </a:cubicBezTo>
                  <a:lnTo>
                    <a:pt x="597" y="3083"/>
                  </a:lnTo>
                  <a:cubicBezTo>
                    <a:pt x="733" y="2998"/>
                    <a:pt x="861" y="2913"/>
                    <a:pt x="999" y="2829"/>
                  </a:cubicBezTo>
                  <a:cubicBezTo>
                    <a:pt x="1296" y="2650"/>
                    <a:pt x="1581" y="2448"/>
                    <a:pt x="1878" y="2258"/>
                  </a:cubicBezTo>
                  <a:lnTo>
                    <a:pt x="2365" y="1926"/>
                  </a:lnTo>
                  <a:cubicBezTo>
                    <a:pt x="2377" y="1926"/>
                    <a:pt x="2389" y="1914"/>
                    <a:pt x="2401" y="1914"/>
                  </a:cubicBezTo>
                  <a:cubicBezTo>
                    <a:pt x="2413" y="1902"/>
                    <a:pt x="2413" y="1890"/>
                    <a:pt x="2425" y="1878"/>
                  </a:cubicBezTo>
                  <a:cubicBezTo>
                    <a:pt x="2425" y="1866"/>
                    <a:pt x="2425" y="1854"/>
                    <a:pt x="2425" y="1842"/>
                  </a:cubicBezTo>
                  <a:cubicBezTo>
                    <a:pt x="2425" y="1830"/>
                    <a:pt x="2413" y="1819"/>
                    <a:pt x="2413" y="1807"/>
                  </a:cubicBezTo>
                  <a:cubicBezTo>
                    <a:pt x="2401" y="1795"/>
                    <a:pt x="2401" y="1783"/>
                    <a:pt x="2389" y="1771"/>
                  </a:cubicBezTo>
                  <a:cubicBezTo>
                    <a:pt x="2377" y="1771"/>
                    <a:pt x="2365" y="1759"/>
                    <a:pt x="2353" y="1759"/>
                  </a:cubicBezTo>
                  <a:lnTo>
                    <a:pt x="2318" y="1759"/>
                  </a:lnTo>
                  <a:cubicBezTo>
                    <a:pt x="2306" y="1759"/>
                    <a:pt x="2294" y="1771"/>
                    <a:pt x="2282" y="1771"/>
                  </a:cubicBezTo>
                  <a:cubicBezTo>
                    <a:pt x="1688" y="2163"/>
                    <a:pt x="1094" y="2567"/>
                    <a:pt x="488" y="2936"/>
                  </a:cubicBezTo>
                  <a:cubicBezTo>
                    <a:pt x="404" y="2983"/>
                    <a:pt x="321" y="3031"/>
                    <a:pt x="238" y="3078"/>
                  </a:cubicBezTo>
                  <a:cubicBezTo>
                    <a:pt x="167" y="3126"/>
                    <a:pt x="96" y="3149"/>
                    <a:pt x="36" y="3209"/>
                  </a:cubicBezTo>
                  <a:cubicBezTo>
                    <a:pt x="24" y="3221"/>
                    <a:pt x="12" y="3233"/>
                    <a:pt x="12" y="3245"/>
                  </a:cubicBezTo>
                  <a:cubicBezTo>
                    <a:pt x="12" y="3256"/>
                    <a:pt x="0" y="3280"/>
                    <a:pt x="12" y="3292"/>
                  </a:cubicBezTo>
                  <a:cubicBezTo>
                    <a:pt x="12" y="3304"/>
                    <a:pt x="12" y="3316"/>
                    <a:pt x="24" y="3328"/>
                  </a:cubicBezTo>
                  <a:cubicBezTo>
                    <a:pt x="24" y="3340"/>
                    <a:pt x="36" y="3351"/>
                    <a:pt x="48" y="3363"/>
                  </a:cubicBezTo>
                  <a:cubicBezTo>
                    <a:pt x="76" y="3377"/>
                    <a:pt x="108" y="3382"/>
                    <a:pt x="141" y="3382"/>
                  </a:cubicBezTo>
                  <a:cubicBezTo>
                    <a:pt x="192" y="3382"/>
                    <a:pt x="247" y="3371"/>
                    <a:pt x="298" y="3363"/>
                  </a:cubicBezTo>
                  <a:cubicBezTo>
                    <a:pt x="357" y="3340"/>
                    <a:pt x="416" y="3316"/>
                    <a:pt x="488" y="3304"/>
                  </a:cubicBezTo>
                  <a:cubicBezTo>
                    <a:pt x="737" y="3233"/>
                    <a:pt x="975" y="3149"/>
                    <a:pt x="1224" y="3054"/>
                  </a:cubicBezTo>
                  <a:cubicBezTo>
                    <a:pt x="1553" y="2926"/>
                    <a:pt x="1876" y="2793"/>
                    <a:pt x="2197" y="2650"/>
                  </a:cubicBezTo>
                  <a:lnTo>
                    <a:pt x="2197" y="2650"/>
                  </a:lnTo>
                  <a:cubicBezTo>
                    <a:pt x="2039" y="2748"/>
                    <a:pt x="1881" y="2847"/>
                    <a:pt x="1723" y="2947"/>
                  </a:cubicBezTo>
                  <a:cubicBezTo>
                    <a:pt x="1510" y="3078"/>
                    <a:pt x="1296" y="3221"/>
                    <a:pt x="1094" y="3363"/>
                  </a:cubicBezTo>
                  <a:cubicBezTo>
                    <a:pt x="987" y="3423"/>
                    <a:pt x="892" y="3494"/>
                    <a:pt x="785" y="3565"/>
                  </a:cubicBezTo>
                  <a:cubicBezTo>
                    <a:pt x="749" y="3601"/>
                    <a:pt x="713" y="3625"/>
                    <a:pt x="678" y="3649"/>
                  </a:cubicBezTo>
                  <a:cubicBezTo>
                    <a:pt x="642" y="3672"/>
                    <a:pt x="606" y="3708"/>
                    <a:pt x="571" y="3732"/>
                  </a:cubicBezTo>
                  <a:cubicBezTo>
                    <a:pt x="559" y="3756"/>
                    <a:pt x="547" y="3779"/>
                    <a:pt x="535" y="3803"/>
                  </a:cubicBezTo>
                  <a:cubicBezTo>
                    <a:pt x="523" y="3827"/>
                    <a:pt x="523" y="3862"/>
                    <a:pt x="535" y="3886"/>
                  </a:cubicBezTo>
                  <a:cubicBezTo>
                    <a:pt x="535" y="3898"/>
                    <a:pt x="547" y="3910"/>
                    <a:pt x="559" y="3922"/>
                  </a:cubicBezTo>
                  <a:cubicBezTo>
                    <a:pt x="571" y="3934"/>
                    <a:pt x="583" y="3946"/>
                    <a:pt x="595" y="3946"/>
                  </a:cubicBezTo>
                  <a:cubicBezTo>
                    <a:pt x="637" y="3954"/>
                    <a:pt x="679" y="3958"/>
                    <a:pt x="720" y="3958"/>
                  </a:cubicBezTo>
                  <a:cubicBezTo>
                    <a:pt x="796" y="3958"/>
                    <a:pt x="870" y="3945"/>
                    <a:pt x="939" y="3922"/>
                  </a:cubicBezTo>
                  <a:cubicBezTo>
                    <a:pt x="1046" y="3886"/>
                    <a:pt x="1165" y="3839"/>
                    <a:pt x="1272" y="3791"/>
                  </a:cubicBezTo>
                  <a:cubicBezTo>
                    <a:pt x="1498" y="3708"/>
                    <a:pt x="1723" y="3625"/>
                    <a:pt x="1949" y="3542"/>
                  </a:cubicBezTo>
                  <a:cubicBezTo>
                    <a:pt x="2307" y="3396"/>
                    <a:pt x="2665" y="3243"/>
                    <a:pt x="3024" y="3082"/>
                  </a:cubicBezTo>
                  <a:lnTo>
                    <a:pt x="3024" y="3082"/>
                  </a:lnTo>
                  <a:cubicBezTo>
                    <a:pt x="2658" y="3275"/>
                    <a:pt x="2292" y="3466"/>
                    <a:pt x="1926" y="3649"/>
                  </a:cubicBezTo>
                  <a:cubicBezTo>
                    <a:pt x="1700" y="3767"/>
                    <a:pt x="1486" y="3886"/>
                    <a:pt x="1248" y="4005"/>
                  </a:cubicBezTo>
                  <a:cubicBezTo>
                    <a:pt x="1141" y="4053"/>
                    <a:pt x="1034" y="4112"/>
                    <a:pt x="927" y="4160"/>
                  </a:cubicBezTo>
                  <a:cubicBezTo>
                    <a:pt x="880" y="4195"/>
                    <a:pt x="832" y="4219"/>
                    <a:pt x="773" y="4255"/>
                  </a:cubicBezTo>
                  <a:cubicBezTo>
                    <a:pt x="749" y="4266"/>
                    <a:pt x="713" y="4278"/>
                    <a:pt x="690" y="4302"/>
                  </a:cubicBezTo>
                  <a:cubicBezTo>
                    <a:pt x="666" y="4314"/>
                    <a:pt x="642" y="4326"/>
                    <a:pt x="630" y="4350"/>
                  </a:cubicBezTo>
                  <a:cubicBezTo>
                    <a:pt x="618" y="4373"/>
                    <a:pt x="606" y="4397"/>
                    <a:pt x="606" y="4421"/>
                  </a:cubicBezTo>
                  <a:cubicBezTo>
                    <a:pt x="606" y="4445"/>
                    <a:pt x="606" y="4468"/>
                    <a:pt x="618" y="4480"/>
                  </a:cubicBezTo>
                  <a:cubicBezTo>
                    <a:pt x="630" y="4492"/>
                    <a:pt x="654" y="4504"/>
                    <a:pt x="666" y="4516"/>
                  </a:cubicBezTo>
                  <a:cubicBezTo>
                    <a:pt x="708" y="4530"/>
                    <a:pt x="753" y="4535"/>
                    <a:pt x="800" y="4535"/>
                  </a:cubicBezTo>
                  <a:cubicBezTo>
                    <a:pt x="872" y="4535"/>
                    <a:pt x="946" y="4523"/>
                    <a:pt x="1011" y="4516"/>
                  </a:cubicBezTo>
                  <a:cubicBezTo>
                    <a:pt x="1129" y="4504"/>
                    <a:pt x="1260" y="4480"/>
                    <a:pt x="1379" y="4457"/>
                  </a:cubicBezTo>
                  <a:cubicBezTo>
                    <a:pt x="1628" y="4409"/>
                    <a:pt x="1866" y="4338"/>
                    <a:pt x="2104" y="4266"/>
                  </a:cubicBezTo>
                  <a:cubicBezTo>
                    <a:pt x="2503" y="4147"/>
                    <a:pt x="2902" y="4002"/>
                    <a:pt x="3288" y="3846"/>
                  </a:cubicBezTo>
                  <a:lnTo>
                    <a:pt x="3288" y="3846"/>
                  </a:lnTo>
                  <a:cubicBezTo>
                    <a:pt x="3285" y="3847"/>
                    <a:pt x="3283" y="3849"/>
                    <a:pt x="3280" y="3851"/>
                  </a:cubicBezTo>
                  <a:cubicBezTo>
                    <a:pt x="3114" y="3969"/>
                    <a:pt x="2936" y="4076"/>
                    <a:pt x="2769" y="4195"/>
                  </a:cubicBezTo>
                  <a:cubicBezTo>
                    <a:pt x="2603" y="4302"/>
                    <a:pt x="2436" y="4409"/>
                    <a:pt x="2282" y="4516"/>
                  </a:cubicBezTo>
                  <a:cubicBezTo>
                    <a:pt x="2199" y="4575"/>
                    <a:pt x="2128" y="4635"/>
                    <a:pt x="2044" y="4706"/>
                  </a:cubicBezTo>
                  <a:cubicBezTo>
                    <a:pt x="2009" y="4730"/>
                    <a:pt x="1985" y="4766"/>
                    <a:pt x="1949" y="4789"/>
                  </a:cubicBezTo>
                  <a:cubicBezTo>
                    <a:pt x="1914" y="4825"/>
                    <a:pt x="1878" y="4861"/>
                    <a:pt x="1842" y="4908"/>
                  </a:cubicBezTo>
                  <a:cubicBezTo>
                    <a:pt x="1830" y="4932"/>
                    <a:pt x="1830" y="4956"/>
                    <a:pt x="1819" y="4979"/>
                  </a:cubicBezTo>
                  <a:cubicBezTo>
                    <a:pt x="1819" y="5003"/>
                    <a:pt x="1819" y="5027"/>
                    <a:pt x="1830" y="5051"/>
                  </a:cubicBezTo>
                  <a:cubicBezTo>
                    <a:pt x="1842" y="5063"/>
                    <a:pt x="1854" y="5086"/>
                    <a:pt x="1866" y="5110"/>
                  </a:cubicBezTo>
                  <a:cubicBezTo>
                    <a:pt x="1890" y="5122"/>
                    <a:pt x="1902" y="5134"/>
                    <a:pt x="1926" y="5146"/>
                  </a:cubicBezTo>
                  <a:cubicBezTo>
                    <a:pt x="1955" y="5151"/>
                    <a:pt x="1983" y="5154"/>
                    <a:pt x="2009" y="5154"/>
                  </a:cubicBezTo>
                  <a:cubicBezTo>
                    <a:pt x="2046" y="5154"/>
                    <a:pt x="2081" y="5148"/>
                    <a:pt x="2116" y="5134"/>
                  </a:cubicBezTo>
                  <a:cubicBezTo>
                    <a:pt x="2258" y="5098"/>
                    <a:pt x="2401" y="5063"/>
                    <a:pt x="2543" y="5003"/>
                  </a:cubicBezTo>
                  <a:cubicBezTo>
                    <a:pt x="2734" y="4944"/>
                    <a:pt x="2912" y="4861"/>
                    <a:pt x="3102" y="4777"/>
                  </a:cubicBezTo>
                  <a:cubicBezTo>
                    <a:pt x="3380" y="4652"/>
                    <a:pt x="3666" y="4526"/>
                    <a:pt x="3947" y="4400"/>
                  </a:cubicBezTo>
                  <a:lnTo>
                    <a:pt x="3947" y="4400"/>
                  </a:lnTo>
                  <a:cubicBezTo>
                    <a:pt x="3716" y="4545"/>
                    <a:pt x="3489" y="4695"/>
                    <a:pt x="3268" y="4849"/>
                  </a:cubicBezTo>
                  <a:cubicBezTo>
                    <a:pt x="2968" y="5057"/>
                    <a:pt x="2690" y="5276"/>
                    <a:pt x="2413" y="5495"/>
                  </a:cubicBezTo>
                  <a:lnTo>
                    <a:pt x="2413" y="5495"/>
                  </a:lnTo>
                  <a:cubicBezTo>
                    <a:pt x="2324" y="5533"/>
                    <a:pt x="2259" y="5614"/>
                    <a:pt x="2270" y="5716"/>
                  </a:cubicBezTo>
                  <a:cubicBezTo>
                    <a:pt x="2270" y="5764"/>
                    <a:pt x="2306" y="5811"/>
                    <a:pt x="2353" y="5811"/>
                  </a:cubicBezTo>
                  <a:cubicBezTo>
                    <a:pt x="2508" y="5787"/>
                    <a:pt x="2662" y="5740"/>
                    <a:pt x="2817" y="5681"/>
                  </a:cubicBezTo>
                  <a:cubicBezTo>
                    <a:pt x="2959" y="5621"/>
                    <a:pt x="3114" y="5550"/>
                    <a:pt x="3256" y="5479"/>
                  </a:cubicBezTo>
                  <a:cubicBezTo>
                    <a:pt x="3565" y="5348"/>
                    <a:pt x="3874" y="5205"/>
                    <a:pt x="4171" y="5063"/>
                  </a:cubicBezTo>
                  <a:cubicBezTo>
                    <a:pt x="4690" y="4819"/>
                    <a:pt x="5208" y="4583"/>
                    <a:pt x="5727" y="4357"/>
                  </a:cubicBezTo>
                  <a:lnTo>
                    <a:pt x="5727" y="4357"/>
                  </a:lnTo>
                  <a:cubicBezTo>
                    <a:pt x="5648" y="4405"/>
                    <a:pt x="5569" y="4454"/>
                    <a:pt x="5490" y="4504"/>
                  </a:cubicBezTo>
                  <a:cubicBezTo>
                    <a:pt x="4956" y="4837"/>
                    <a:pt x="4421" y="5158"/>
                    <a:pt x="3898" y="5514"/>
                  </a:cubicBezTo>
                  <a:cubicBezTo>
                    <a:pt x="3755" y="5609"/>
                    <a:pt x="3613" y="5704"/>
                    <a:pt x="3482" y="5811"/>
                  </a:cubicBezTo>
                  <a:lnTo>
                    <a:pt x="3268" y="5966"/>
                  </a:lnTo>
                  <a:cubicBezTo>
                    <a:pt x="3233" y="5990"/>
                    <a:pt x="3209" y="6013"/>
                    <a:pt x="3173" y="6037"/>
                  </a:cubicBezTo>
                  <a:cubicBezTo>
                    <a:pt x="3152" y="6051"/>
                    <a:pt x="3135" y="6065"/>
                    <a:pt x="3120" y="6082"/>
                  </a:cubicBezTo>
                  <a:lnTo>
                    <a:pt x="3120" y="6082"/>
                  </a:lnTo>
                  <a:cubicBezTo>
                    <a:pt x="3118" y="6083"/>
                    <a:pt x="3116" y="6084"/>
                    <a:pt x="3114" y="6085"/>
                  </a:cubicBezTo>
                  <a:lnTo>
                    <a:pt x="3116" y="6086"/>
                  </a:lnTo>
                  <a:lnTo>
                    <a:pt x="3116" y="6086"/>
                  </a:lnTo>
                  <a:cubicBezTo>
                    <a:pt x="3107" y="6097"/>
                    <a:pt x="3098" y="6108"/>
                    <a:pt x="3090" y="6120"/>
                  </a:cubicBezTo>
                  <a:cubicBezTo>
                    <a:pt x="3078" y="6144"/>
                    <a:pt x="3066" y="6168"/>
                    <a:pt x="3078" y="6180"/>
                  </a:cubicBezTo>
                  <a:cubicBezTo>
                    <a:pt x="3078" y="6203"/>
                    <a:pt x="3090" y="6227"/>
                    <a:pt x="3102" y="6239"/>
                  </a:cubicBezTo>
                  <a:cubicBezTo>
                    <a:pt x="3114" y="6251"/>
                    <a:pt x="3138" y="6263"/>
                    <a:pt x="3149" y="6263"/>
                  </a:cubicBezTo>
                  <a:cubicBezTo>
                    <a:pt x="3173" y="6263"/>
                    <a:pt x="3197" y="6263"/>
                    <a:pt x="3209" y="6251"/>
                  </a:cubicBezTo>
                  <a:cubicBezTo>
                    <a:pt x="3955" y="5890"/>
                    <a:pt x="4678" y="5482"/>
                    <a:pt x="5435" y="5153"/>
                  </a:cubicBezTo>
                  <a:lnTo>
                    <a:pt x="5435" y="5153"/>
                  </a:lnTo>
                  <a:cubicBezTo>
                    <a:pt x="5303" y="5238"/>
                    <a:pt x="5173" y="5325"/>
                    <a:pt x="5051" y="5419"/>
                  </a:cubicBezTo>
                  <a:cubicBezTo>
                    <a:pt x="4706" y="5645"/>
                    <a:pt x="4385" y="5894"/>
                    <a:pt x="4064" y="6132"/>
                  </a:cubicBezTo>
                  <a:cubicBezTo>
                    <a:pt x="3886" y="6263"/>
                    <a:pt x="3708" y="6370"/>
                    <a:pt x="3553" y="6524"/>
                  </a:cubicBezTo>
                  <a:cubicBezTo>
                    <a:pt x="3542" y="6536"/>
                    <a:pt x="3530" y="6560"/>
                    <a:pt x="3530" y="6584"/>
                  </a:cubicBezTo>
                  <a:cubicBezTo>
                    <a:pt x="3530" y="6596"/>
                    <a:pt x="3530" y="6619"/>
                    <a:pt x="3542" y="6631"/>
                  </a:cubicBezTo>
                  <a:cubicBezTo>
                    <a:pt x="3553" y="6655"/>
                    <a:pt x="3565" y="6667"/>
                    <a:pt x="3589" y="6679"/>
                  </a:cubicBezTo>
                  <a:lnTo>
                    <a:pt x="3649" y="6679"/>
                  </a:lnTo>
                  <a:cubicBezTo>
                    <a:pt x="3791" y="6655"/>
                    <a:pt x="3910" y="6572"/>
                    <a:pt x="4041" y="6500"/>
                  </a:cubicBezTo>
                  <a:cubicBezTo>
                    <a:pt x="4171" y="6429"/>
                    <a:pt x="4314" y="6346"/>
                    <a:pt x="4457" y="6275"/>
                  </a:cubicBezTo>
                  <a:cubicBezTo>
                    <a:pt x="4683" y="6147"/>
                    <a:pt x="4925" y="6035"/>
                    <a:pt x="5164" y="5927"/>
                  </a:cubicBezTo>
                  <a:lnTo>
                    <a:pt x="5164" y="5927"/>
                  </a:lnTo>
                  <a:cubicBezTo>
                    <a:pt x="5119" y="5959"/>
                    <a:pt x="5074" y="5992"/>
                    <a:pt x="5027" y="6025"/>
                  </a:cubicBezTo>
                  <a:cubicBezTo>
                    <a:pt x="4801" y="6192"/>
                    <a:pt x="4564" y="6358"/>
                    <a:pt x="4326" y="6524"/>
                  </a:cubicBezTo>
                  <a:cubicBezTo>
                    <a:pt x="4266" y="6572"/>
                    <a:pt x="4207" y="6607"/>
                    <a:pt x="4148" y="6655"/>
                  </a:cubicBezTo>
                  <a:cubicBezTo>
                    <a:pt x="4088" y="6679"/>
                    <a:pt x="4029" y="6714"/>
                    <a:pt x="3969" y="6750"/>
                  </a:cubicBezTo>
                  <a:cubicBezTo>
                    <a:pt x="3957" y="6774"/>
                    <a:pt x="3946" y="6798"/>
                    <a:pt x="3946" y="6821"/>
                  </a:cubicBezTo>
                  <a:cubicBezTo>
                    <a:pt x="3946" y="6845"/>
                    <a:pt x="3957" y="6869"/>
                    <a:pt x="3969" y="6881"/>
                  </a:cubicBezTo>
                  <a:cubicBezTo>
                    <a:pt x="3993" y="6904"/>
                    <a:pt x="4017" y="6904"/>
                    <a:pt x="4041" y="6904"/>
                  </a:cubicBezTo>
                  <a:cubicBezTo>
                    <a:pt x="4064" y="6904"/>
                    <a:pt x="4088" y="6904"/>
                    <a:pt x="4100" y="6881"/>
                  </a:cubicBezTo>
                  <a:cubicBezTo>
                    <a:pt x="4148" y="6857"/>
                    <a:pt x="4195" y="6833"/>
                    <a:pt x="4243" y="6809"/>
                  </a:cubicBezTo>
                  <a:cubicBezTo>
                    <a:pt x="4290" y="6774"/>
                    <a:pt x="4350" y="6738"/>
                    <a:pt x="4397" y="6702"/>
                  </a:cubicBezTo>
                  <a:cubicBezTo>
                    <a:pt x="4516" y="6619"/>
                    <a:pt x="4635" y="6536"/>
                    <a:pt x="4742" y="6453"/>
                  </a:cubicBezTo>
                  <a:cubicBezTo>
                    <a:pt x="4979" y="6287"/>
                    <a:pt x="5217" y="6120"/>
                    <a:pt x="5443" y="5954"/>
                  </a:cubicBezTo>
                  <a:cubicBezTo>
                    <a:pt x="5574" y="5859"/>
                    <a:pt x="5692" y="5752"/>
                    <a:pt x="5811" y="5645"/>
                  </a:cubicBezTo>
                  <a:cubicBezTo>
                    <a:pt x="5823" y="5633"/>
                    <a:pt x="5835" y="5621"/>
                    <a:pt x="5835" y="5597"/>
                  </a:cubicBezTo>
                  <a:cubicBezTo>
                    <a:pt x="5835" y="5574"/>
                    <a:pt x="5835" y="5550"/>
                    <a:pt x="5823" y="5538"/>
                  </a:cubicBezTo>
                  <a:cubicBezTo>
                    <a:pt x="5811" y="5526"/>
                    <a:pt x="5799" y="5502"/>
                    <a:pt x="5776" y="5502"/>
                  </a:cubicBezTo>
                  <a:cubicBezTo>
                    <a:pt x="5764" y="5490"/>
                    <a:pt x="5740" y="5490"/>
                    <a:pt x="5716" y="5490"/>
                  </a:cubicBezTo>
                  <a:cubicBezTo>
                    <a:pt x="5574" y="5538"/>
                    <a:pt x="5431" y="5597"/>
                    <a:pt x="5300" y="5657"/>
                  </a:cubicBezTo>
                  <a:cubicBezTo>
                    <a:pt x="5158" y="5728"/>
                    <a:pt x="5015" y="5787"/>
                    <a:pt x="4872" y="5859"/>
                  </a:cubicBezTo>
                  <a:cubicBezTo>
                    <a:pt x="4744" y="5918"/>
                    <a:pt x="4615" y="5981"/>
                    <a:pt x="4488" y="6048"/>
                  </a:cubicBezTo>
                  <a:lnTo>
                    <a:pt x="4488" y="6048"/>
                  </a:lnTo>
                  <a:lnTo>
                    <a:pt x="4635" y="5942"/>
                  </a:lnTo>
                  <a:cubicBezTo>
                    <a:pt x="4956" y="5692"/>
                    <a:pt x="5288" y="5467"/>
                    <a:pt x="5633" y="5241"/>
                  </a:cubicBezTo>
                  <a:cubicBezTo>
                    <a:pt x="5728" y="5181"/>
                    <a:pt x="5823" y="5122"/>
                    <a:pt x="5918" y="5051"/>
                  </a:cubicBezTo>
                  <a:cubicBezTo>
                    <a:pt x="5966" y="5027"/>
                    <a:pt x="6013" y="4991"/>
                    <a:pt x="6049" y="4956"/>
                  </a:cubicBezTo>
                  <a:cubicBezTo>
                    <a:pt x="6073" y="4944"/>
                    <a:pt x="6096" y="4920"/>
                    <a:pt x="6120" y="4908"/>
                  </a:cubicBezTo>
                  <a:cubicBezTo>
                    <a:pt x="6144" y="4884"/>
                    <a:pt x="6168" y="4861"/>
                    <a:pt x="6180" y="4825"/>
                  </a:cubicBezTo>
                  <a:cubicBezTo>
                    <a:pt x="6210" y="4774"/>
                    <a:pt x="6170" y="4687"/>
                    <a:pt x="6105" y="4687"/>
                  </a:cubicBezTo>
                  <a:cubicBezTo>
                    <a:pt x="6095" y="4687"/>
                    <a:pt x="6084" y="4689"/>
                    <a:pt x="6073" y="4694"/>
                  </a:cubicBezTo>
                  <a:cubicBezTo>
                    <a:pt x="5400" y="4935"/>
                    <a:pt x="4752" y="5261"/>
                    <a:pt x="4109" y="5586"/>
                  </a:cubicBezTo>
                  <a:lnTo>
                    <a:pt x="4109" y="5586"/>
                  </a:lnTo>
                  <a:cubicBezTo>
                    <a:pt x="4262" y="5482"/>
                    <a:pt x="4419" y="5382"/>
                    <a:pt x="4575" y="5288"/>
                  </a:cubicBezTo>
                  <a:cubicBezTo>
                    <a:pt x="5051" y="4979"/>
                    <a:pt x="5538" y="4682"/>
                    <a:pt x="6025" y="4385"/>
                  </a:cubicBezTo>
                  <a:cubicBezTo>
                    <a:pt x="6290" y="4224"/>
                    <a:pt x="6555" y="4074"/>
                    <a:pt x="6830" y="3924"/>
                  </a:cubicBezTo>
                  <a:lnTo>
                    <a:pt x="6830" y="3924"/>
                  </a:lnTo>
                  <a:cubicBezTo>
                    <a:pt x="6836" y="3925"/>
                    <a:pt x="6842" y="3925"/>
                    <a:pt x="6848" y="3925"/>
                  </a:cubicBezTo>
                  <a:cubicBezTo>
                    <a:pt x="6909" y="3925"/>
                    <a:pt x="6974" y="3904"/>
                    <a:pt x="7023" y="3874"/>
                  </a:cubicBezTo>
                  <a:cubicBezTo>
                    <a:pt x="7047" y="3851"/>
                    <a:pt x="7071" y="3827"/>
                    <a:pt x="7071" y="3791"/>
                  </a:cubicBezTo>
                  <a:cubicBezTo>
                    <a:pt x="7083" y="3767"/>
                    <a:pt x="7083" y="3732"/>
                    <a:pt x="7083" y="3696"/>
                  </a:cubicBezTo>
                  <a:cubicBezTo>
                    <a:pt x="7071" y="3684"/>
                    <a:pt x="7071" y="3672"/>
                    <a:pt x="7059" y="3660"/>
                  </a:cubicBezTo>
                  <a:cubicBezTo>
                    <a:pt x="7059" y="3660"/>
                    <a:pt x="7047" y="3649"/>
                    <a:pt x="7035" y="3637"/>
                  </a:cubicBezTo>
                  <a:cubicBezTo>
                    <a:pt x="7023" y="3637"/>
                    <a:pt x="7011" y="3637"/>
                    <a:pt x="7000" y="3625"/>
                  </a:cubicBezTo>
                  <a:cubicBezTo>
                    <a:pt x="6988" y="3625"/>
                    <a:pt x="6976" y="3625"/>
                    <a:pt x="6964" y="3637"/>
                  </a:cubicBezTo>
                  <a:cubicBezTo>
                    <a:pt x="6346" y="3874"/>
                    <a:pt x="5740" y="4136"/>
                    <a:pt x="5146" y="4409"/>
                  </a:cubicBezTo>
                  <a:cubicBezTo>
                    <a:pt x="4540" y="4682"/>
                    <a:pt x="3934" y="4968"/>
                    <a:pt x="3328" y="5241"/>
                  </a:cubicBezTo>
                  <a:cubicBezTo>
                    <a:pt x="3161" y="5324"/>
                    <a:pt x="2995" y="5395"/>
                    <a:pt x="2829" y="5467"/>
                  </a:cubicBezTo>
                  <a:cubicBezTo>
                    <a:pt x="2765" y="5496"/>
                    <a:pt x="2702" y="5523"/>
                    <a:pt x="2638" y="5547"/>
                  </a:cubicBezTo>
                  <a:lnTo>
                    <a:pt x="2638" y="5547"/>
                  </a:lnTo>
                  <a:lnTo>
                    <a:pt x="2722" y="5479"/>
                  </a:lnTo>
                  <a:cubicBezTo>
                    <a:pt x="2852" y="5372"/>
                    <a:pt x="2983" y="5265"/>
                    <a:pt x="3114" y="5170"/>
                  </a:cubicBezTo>
                  <a:cubicBezTo>
                    <a:pt x="3387" y="4979"/>
                    <a:pt x="3649" y="4801"/>
                    <a:pt x="3922" y="4635"/>
                  </a:cubicBezTo>
                  <a:cubicBezTo>
                    <a:pt x="4454" y="4295"/>
                    <a:pt x="4985" y="3978"/>
                    <a:pt x="5538" y="3691"/>
                  </a:cubicBezTo>
                  <a:lnTo>
                    <a:pt x="5538" y="3691"/>
                  </a:lnTo>
                  <a:cubicBezTo>
                    <a:pt x="5837" y="3562"/>
                    <a:pt x="6138" y="3436"/>
                    <a:pt x="6441" y="3316"/>
                  </a:cubicBezTo>
                  <a:cubicBezTo>
                    <a:pt x="6524" y="3292"/>
                    <a:pt x="6596" y="3256"/>
                    <a:pt x="6667" y="3197"/>
                  </a:cubicBezTo>
                  <a:cubicBezTo>
                    <a:pt x="6679" y="3185"/>
                    <a:pt x="6691" y="3173"/>
                    <a:pt x="6691" y="3149"/>
                  </a:cubicBezTo>
                  <a:cubicBezTo>
                    <a:pt x="6691" y="3138"/>
                    <a:pt x="6691" y="3114"/>
                    <a:pt x="6691" y="3102"/>
                  </a:cubicBezTo>
                  <a:cubicBezTo>
                    <a:pt x="6679" y="3078"/>
                    <a:pt x="6667" y="3066"/>
                    <a:pt x="6655" y="3054"/>
                  </a:cubicBezTo>
                  <a:cubicBezTo>
                    <a:pt x="6631" y="3043"/>
                    <a:pt x="6619" y="3043"/>
                    <a:pt x="6596" y="3043"/>
                  </a:cubicBezTo>
                  <a:cubicBezTo>
                    <a:pt x="6524" y="3054"/>
                    <a:pt x="6441" y="3066"/>
                    <a:pt x="6370" y="3102"/>
                  </a:cubicBezTo>
                  <a:cubicBezTo>
                    <a:pt x="6298" y="3126"/>
                    <a:pt x="6239" y="3161"/>
                    <a:pt x="6168" y="3197"/>
                  </a:cubicBezTo>
                  <a:cubicBezTo>
                    <a:pt x="6025" y="3268"/>
                    <a:pt x="5871" y="3340"/>
                    <a:pt x="5716" y="3399"/>
                  </a:cubicBezTo>
                  <a:cubicBezTo>
                    <a:pt x="5630" y="3439"/>
                    <a:pt x="5544" y="3481"/>
                    <a:pt x="5458" y="3526"/>
                  </a:cubicBezTo>
                  <a:lnTo>
                    <a:pt x="5458" y="3526"/>
                  </a:lnTo>
                  <a:cubicBezTo>
                    <a:pt x="5124" y="3668"/>
                    <a:pt x="4790" y="3819"/>
                    <a:pt x="4457" y="3969"/>
                  </a:cubicBezTo>
                  <a:cubicBezTo>
                    <a:pt x="4088" y="4124"/>
                    <a:pt x="3732" y="4290"/>
                    <a:pt x="3363" y="4457"/>
                  </a:cubicBezTo>
                  <a:cubicBezTo>
                    <a:pt x="3019" y="4623"/>
                    <a:pt x="2662" y="4766"/>
                    <a:pt x="2306" y="4896"/>
                  </a:cubicBezTo>
                  <a:cubicBezTo>
                    <a:pt x="2246" y="4908"/>
                    <a:pt x="2187" y="4920"/>
                    <a:pt x="2139" y="4944"/>
                  </a:cubicBezTo>
                  <a:cubicBezTo>
                    <a:pt x="2116" y="4956"/>
                    <a:pt x="2080" y="4956"/>
                    <a:pt x="2056" y="4968"/>
                  </a:cubicBezTo>
                  <a:lnTo>
                    <a:pt x="2032" y="4968"/>
                  </a:lnTo>
                  <a:cubicBezTo>
                    <a:pt x="2049" y="4951"/>
                    <a:pt x="2061" y="4940"/>
                    <a:pt x="2080" y="4920"/>
                  </a:cubicBezTo>
                  <a:cubicBezTo>
                    <a:pt x="2139" y="4861"/>
                    <a:pt x="2211" y="4801"/>
                    <a:pt x="2282" y="4754"/>
                  </a:cubicBezTo>
                  <a:cubicBezTo>
                    <a:pt x="2425" y="4635"/>
                    <a:pt x="2591" y="4528"/>
                    <a:pt x="2745" y="4433"/>
                  </a:cubicBezTo>
                  <a:cubicBezTo>
                    <a:pt x="2900" y="4326"/>
                    <a:pt x="3066" y="4207"/>
                    <a:pt x="3233" y="4100"/>
                  </a:cubicBezTo>
                  <a:cubicBezTo>
                    <a:pt x="3553" y="3886"/>
                    <a:pt x="3886" y="3672"/>
                    <a:pt x="4231" y="3482"/>
                  </a:cubicBezTo>
                  <a:cubicBezTo>
                    <a:pt x="4314" y="3432"/>
                    <a:pt x="4398" y="3382"/>
                    <a:pt x="4483" y="3333"/>
                  </a:cubicBezTo>
                  <a:lnTo>
                    <a:pt x="4483" y="3333"/>
                  </a:lnTo>
                  <a:cubicBezTo>
                    <a:pt x="4632" y="3266"/>
                    <a:pt x="4782" y="3197"/>
                    <a:pt x="4932" y="3126"/>
                  </a:cubicBezTo>
                  <a:cubicBezTo>
                    <a:pt x="5395" y="2912"/>
                    <a:pt x="5847" y="2686"/>
                    <a:pt x="6310" y="2460"/>
                  </a:cubicBezTo>
                  <a:cubicBezTo>
                    <a:pt x="6536" y="2341"/>
                    <a:pt x="6762" y="2234"/>
                    <a:pt x="6988" y="2116"/>
                  </a:cubicBezTo>
                  <a:cubicBezTo>
                    <a:pt x="7095" y="2068"/>
                    <a:pt x="7202" y="2021"/>
                    <a:pt x="7320" y="1973"/>
                  </a:cubicBezTo>
                  <a:cubicBezTo>
                    <a:pt x="7404" y="1937"/>
                    <a:pt x="7499" y="1914"/>
                    <a:pt x="7594" y="1866"/>
                  </a:cubicBezTo>
                  <a:cubicBezTo>
                    <a:pt x="7641" y="1854"/>
                    <a:pt x="7677" y="1819"/>
                    <a:pt x="7713" y="1795"/>
                  </a:cubicBezTo>
                  <a:cubicBezTo>
                    <a:pt x="7724" y="1783"/>
                    <a:pt x="7736" y="1759"/>
                    <a:pt x="7736" y="1747"/>
                  </a:cubicBezTo>
                  <a:cubicBezTo>
                    <a:pt x="7736" y="1724"/>
                    <a:pt x="7736" y="1712"/>
                    <a:pt x="7736" y="1688"/>
                  </a:cubicBezTo>
                  <a:cubicBezTo>
                    <a:pt x="7724" y="1676"/>
                    <a:pt x="7713" y="1664"/>
                    <a:pt x="7701" y="1652"/>
                  </a:cubicBezTo>
                  <a:cubicBezTo>
                    <a:pt x="7677" y="1640"/>
                    <a:pt x="7665" y="1640"/>
                    <a:pt x="7641" y="1628"/>
                  </a:cubicBezTo>
                  <a:cubicBezTo>
                    <a:pt x="7451" y="1664"/>
                    <a:pt x="7261" y="1747"/>
                    <a:pt x="7071" y="1830"/>
                  </a:cubicBezTo>
                  <a:cubicBezTo>
                    <a:pt x="6881" y="1914"/>
                    <a:pt x="6679" y="1997"/>
                    <a:pt x="6489" y="2080"/>
                  </a:cubicBezTo>
                  <a:cubicBezTo>
                    <a:pt x="6120" y="2246"/>
                    <a:pt x="5752" y="2437"/>
                    <a:pt x="5395" y="2627"/>
                  </a:cubicBezTo>
                  <a:cubicBezTo>
                    <a:pt x="5051" y="2811"/>
                    <a:pt x="4695" y="2994"/>
                    <a:pt x="4360" y="3189"/>
                  </a:cubicBezTo>
                  <a:lnTo>
                    <a:pt x="4360" y="3189"/>
                  </a:lnTo>
                  <a:cubicBezTo>
                    <a:pt x="4119" y="3296"/>
                    <a:pt x="3878" y="3401"/>
                    <a:pt x="3637" y="3506"/>
                  </a:cubicBezTo>
                  <a:cubicBezTo>
                    <a:pt x="3185" y="3696"/>
                    <a:pt x="2734" y="3874"/>
                    <a:pt x="2270" y="4029"/>
                  </a:cubicBezTo>
                  <a:cubicBezTo>
                    <a:pt x="2032" y="4100"/>
                    <a:pt x="1795" y="4171"/>
                    <a:pt x="1557" y="4231"/>
                  </a:cubicBezTo>
                  <a:cubicBezTo>
                    <a:pt x="1372" y="4280"/>
                    <a:pt x="1179" y="4312"/>
                    <a:pt x="991" y="4336"/>
                  </a:cubicBezTo>
                  <a:lnTo>
                    <a:pt x="991" y="4336"/>
                  </a:lnTo>
                  <a:cubicBezTo>
                    <a:pt x="1079" y="4291"/>
                    <a:pt x="1175" y="4238"/>
                    <a:pt x="1272" y="4195"/>
                  </a:cubicBezTo>
                  <a:cubicBezTo>
                    <a:pt x="1498" y="4088"/>
                    <a:pt x="1723" y="3969"/>
                    <a:pt x="1949" y="3851"/>
                  </a:cubicBezTo>
                  <a:cubicBezTo>
                    <a:pt x="2389" y="3625"/>
                    <a:pt x="2829" y="3387"/>
                    <a:pt x="3268" y="3161"/>
                  </a:cubicBezTo>
                  <a:cubicBezTo>
                    <a:pt x="3708" y="2936"/>
                    <a:pt x="4148" y="2698"/>
                    <a:pt x="4587" y="2460"/>
                  </a:cubicBezTo>
                  <a:cubicBezTo>
                    <a:pt x="5027" y="2223"/>
                    <a:pt x="5455" y="1985"/>
                    <a:pt x="5894" y="1747"/>
                  </a:cubicBezTo>
                  <a:cubicBezTo>
                    <a:pt x="6046" y="1659"/>
                    <a:pt x="6195" y="1572"/>
                    <a:pt x="6346" y="1488"/>
                  </a:cubicBezTo>
                  <a:lnTo>
                    <a:pt x="6346" y="1488"/>
                  </a:lnTo>
                  <a:cubicBezTo>
                    <a:pt x="6444" y="1439"/>
                    <a:pt x="6542" y="1391"/>
                    <a:pt x="6643" y="1343"/>
                  </a:cubicBezTo>
                  <a:cubicBezTo>
                    <a:pt x="6762" y="1284"/>
                    <a:pt x="6881" y="1224"/>
                    <a:pt x="7011" y="1165"/>
                  </a:cubicBezTo>
                  <a:cubicBezTo>
                    <a:pt x="7130" y="1106"/>
                    <a:pt x="7249" y="1046"/>
                    <a:pt x="7356" y="975"/>
                  </a:cubicBezTo>
                  <a:cubicBezTo>
                    <a:pt x="7368" y="963"/>
                    <a:pt x="7392" y="939"/>
                    <a:pt x="7392" y="915"/>
                  </a:cubicBezTo>
                  <a:cubicBezTo>
                    <a:pt x="7404" y="892"/>
                    <a:pt x="7392" y="868"/>
                    <a:pt x="7380" y="856"/>
                  </a:cubicBezTo>
                  <a:cubicBezTo>
                    <a:pt x="7368" y="832"/>
                    <a:pt x="7356" y="820"/>
                    <a:pt x="7332" y="809"/>
                  </a:cubicBezTo>
                  <a:cubicBezTo>
                    <a:pt x="7325" y="805"/>
                    <a:pt x="7318" y="804"/>
                    <a:pt x="7311" y="804"/>
                  </a:cubicBezTo>
                  <a:cubicBezTo>
                    <a:pt x="7295" y="804"/>
                    <a:pt x="7278" y="812"/>
                    <a:pt x="7261" y="820"/>
                  </a:cubicBezTo>
                  <a:cubicBezTo>
                    <a:pt x="6867" y="982"/>
                    <a:pt x="6498" y="1187"/>
                    <a:pt x="6134" y="1391"/>
                  </a:cubicBezTo>
                  <a:lnTo>
                    <a:pt x="6134" y="1391"/>
                  </a:lnTo>
                  <a:cubicBezTo>
                    <a:pt x="6085" y="1415"/>
                    <a:pt x="6037" y="1438"/>
                    <a:pt x="5989" y="1462"/>
                  </a:cubicBezTo>
                  <a:cubicBezTo>
                    <a:pt x="5562" y="1676"/>
                    <a:pt x="5134" y="1890"/>
                    <a:pt x="4694" y="2104"/>
                  </a:cubicBezTo>
                  <a:cubicBezTo>
                    <a:pt x="3839" y="2520"/>
                    <a:pt x="2971" y="2924"/>
                    <a:pt x="2092" y="3292"/>
                  </a:cubicBezTo>
                  <a:cubicBezTo>
                    <a:pt x="1842" y="3387"/>
                    <a:pt x="1593" y="3482"/>
                    <a:pt x="1355" y="3577"/>
                  </a:cubicBezTo>
                  <a:cubicBezTo>
                    <a:pt x="1224" y="3625"/>
                    <a:pt x="1106" y="3672"/>
                    <a:pt x="975" y="3720"/>
                  </a:cubicBezTo>
                  <a:cubicBezTo>
                    <a:pt x="932" y="3731"/>
                    <a:pt x="884" y="3749"/>
                    <a:pt x="834" y="3763"/>
                  </a:cubicBezTo>
                  <a:lnTo>
                    <a:pt x="834" y="3763"/>
                  </a:lnTo>
                  <a:lnTo>
                    <a:pt x="844" y="3756"/>
                  </a:lnTo>
                  <a:cubicBezTo>
                    <a:pt x="939" y="3684"/>
                    <a:pt x="1046" y="3613"/>
                    <a:pt x="1141" y="3542"/>
                  </a:cubicBezTo>
                  <a:cubicBezTo>
                    <a:pt x="1355" y="3411"/>
                    <a:pt x="1557" y="3268"/>
                    <a:pt x="1771" y="3138"/>
                  </a:cubicBezTo>
                  <a:cubicBezTo>
                    <a:pt x="2187" y="2876"/>
                    <a:pt x="2603" y="2615"/>
                    <a:pt x="3031" y="2365"/>
                  </a:cubicBezTo>
                  <a:cubicBezTo>
                    <a:pt x="3458" y="2116"/>
                    <a:pt x="3898" y="1866"/>
                    <a:pt x="4338" y="1617"/>
                  </a:cubicBezTo>
                  <a:cubicBezTo>
                    <a:pt x="4777" y="1379"/>
                    <a:pt x="5205" y="1141"/>
                    <a:pt x="5645" y="904"/>
                  </a:cubicBezTo>
                  <a:lnTo>
                    <a:pt x="6310" y="547"/>
                  </a:lnTo>
                  <a:cubicBezTo>
                    <a:pt x="6417" y="488"/>
                    <a:pt x="6536" y="428"/>
                    <a:pt x="6643" y="369"/>
                  </a:cubicBezTo>
                  <a:cubicBezTo>
                    <a:pt x="6691" y="345"/>
                    <a:pt x="6750" y="309"/>
                    <a:pt x="6798" y="286"/>
                  </a:cubicBezTo>
                  <a:cubicBezTo>
                    <a:pt x="6833" y="274"/>
                    <a:pt x="6881" y="250"/>
                    <a:pt x="6916" y="238"/>
                  </a:cubicBezTo>
                  <a:cubicBezTo>
                    <a:pt x="6964" y="214"/>
                    <a:pt x="7000" y="191"/>
                    <a:pt x="7023" y="155"/>
                  </a:cubicBezTo>
                  <a:cubicBezTo>
                    <a:pt x="7047" y="143"/>
                    <a:pt x="7047" y="119"/>
                    <a:pt x="7059" y="96"/>
                  </a:cubicBezTo>
                  <a:cubicBezTo>
                    <a:pt x="7059" y="84"/>
                    <a:pt x="7047" y="60"/>
                    <a:pt x="7047" y="36"/>
                  </a:cubicBezTo>
                  <a:cubicBezTo>
                    <a:pt x="7035" y="24"/>
                    <a:pt x="7011" y="12"/>
                    <a:pt x="700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209" name="Shape 209"/>
        <p:cNvGrpSpPr/>
        <p:nvPr/>
      </p:nvGrpSpPr>
      <p:grpSpPr>
        <a:xfrm>
          <a:off x="0" y="0"/>
          <a:ext cx="0" cy="0"/>
          <a:chOff x="0" y="0"/>
          <a:chExt cx="0" cy="0"/>
        </a:xfrm>
      </p:grpSpPr>
      <p:sp>
        <p:nvSpPr>
          <p:cNvPr id="210" name="Google Shape;210;p40"/>
          <p:cNvSpPr txBox="1"/>
          <p:nvPr/>
        </p:nvSpPr>
        <p:spPr>
          <a:xfrm>
            <a:off x="510725" y="410075"/>
            <a:ext cx="39420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0D3842"/>
                </a:solidFill>
                <a:latin typeface="Helvetica Neue"/>
                <a:ea typeface="Helvetica Neue"/>
                <a:cs typeface="Helvetica Neue"/>
                <a:sym typeface="Helvetica Neue"/>
              </a:rPr>
              <a:t>¿Cómo hago?</a:t>
            </a:r>
            <a:endParaRPr b="1" sz="3600">
              <a:solidFill>
                <a:srgbClr val="0D3842"/>
              </a:solidFill>
              <a:latin typeface="Helvetica Neue"/>
              <a:ea typeface="Helvetica Neue"/>
              <a:cs typeface="Helvetica Neue"/>
              <a:sym typeface="Helvetica Neue"/>
            </a:endParaRPr>
          </a:p>
        </p:txBody>
      </p:sp>
      <p:grpSp>
        <p:nvGrpSpPr>
          <p:cNvPr id="211" name="Google Shape;211;p40"/>
          <p:cNvGrpSpPr/>
          <p:nvPr/>
        </p:nvGrpSpPr>
        <p:grpSpPr>
          <a:xfrm>
            <a:off x="6686169" y="2279210"/>
            <a:ext cx="1064495" cy="1580504"/>
            <a:chOff x="7778768" y="1181585"/>
            <a:chExt cx="545224" cy="809519"/>
          </a:xfrm>
        </p:grpSpPr>
        <p:sp>
          <p:nvSpPr>
            <p:cNvPr id="212" name="Google Shape;212;p40"/>
            <p:cNvSpPr/>
            <p:nvPr/>
          </p:nvSpPr>
          <p:spPr>
            <a:xfrm>
              <a:off x="7811966" y="1292771"/>
              <a:ext cx="442423" cy="548087"/>
            </a:xfrm>
            <a:custGeom>
              <a:rect b="b" l="l" r="r" t="t"/>
              <a:pathLst>
                <a:path extrusionOk="0" h="8040" w="6490">
                  <a:moveTo>
                    <a:pt x="3302" y="0"/>
                  </a:moveTo>
                  <a:cubicBezTo>
                    <a:pt x="3200" y="0"/>
                    <a:pt x="3098" y="6"/>
                    <a:pt x="2995" y="18"/>
                  </a:cubicBezTo>
                  <a:cubicBezTo>
                    <a:pt x="2615" y="54"/>
                    <a:pt x="2259" y="161"/>
                    <a:pt x="1914" y="327"/>
                  </a:cubicBezTo>
                  <a:cubicBezTo>
                    <a:pt x="1843" y="363"/>
                    <a:pt x="1760" y="410"/>
                    <a:pt x="1688" y="458"/>
                  </a:cubicBezTo>
                  <a:cubicBezTo>
                    <a:pt x="1653" y="470"/>
                    <a:pt x="1617" y="494"/>
                    <a:pt x="1569" y="517"/>
                  </a:cubicBezTo>
                  <a:cubicBezTo>
                    <a:pt x="1546" y="529"/>
                    <a:pt x="1522" y="541"/>
                    <a:pt x="1498" y="553"/>
                  </a:cubicBezTo>
                  <a:cubicBezTo>
                    <a:pt x="1427" y="601"/>
                    <a:pt x="1356" y="648"/>
                    <a:pt x="1284" y="707"/>
                  </a:cubicBezTo>
                  <a:cubicBezTo>
                    <a:pt x="1189" y="791"/>
                    <a:pt x="1094" y="862"/>
                    <a:pt x="1011" y="957"/>
                  </a:cubicBezTo>
                  <a:cubicBezTo>
                    <a:pt x="904" y="1052"/>
                    <a:pt x="821" y="1147"/>
                    <a:pt x="738" y="1266"/>
                  </a:cubicBezTo>
                  <a:cubicBezTo>
                    <a:pt x="524" y="1551"/>
                    <a:pt x="357" y="1872"/>
                    <a:pt x="250" y="2205"/>
                  </a:cubicBezTo>
                  <a:cubicBezTo>
                    <a:pt x="13" y="2870"/>
                    <a:pt x="1" y="3607"/>
                    <a:pt x="203" y="4296"/>
                  </a:cubicBezTo>
                  <a:cubicBezTo>
                    <a:pt x="393" y="4914"/>
                    <a:pt x="761" y="5484"/>
                    <a:pt x="1261" y="5912"/>
                  </a:cubicBezTo>
                  <a:cubicBezTo>
                    <a:pt x="1510" y="6126"/>
                    <a:pt x="1807" y="6292"/>
                    <a:pt x="1997" y="6578"/>
                  </a:cubicBezTo>
                  <a:cubicBezTo>
                    <a:pt x="2176" y="6851"/>
                    <a:pt x="2187" y="7196"/>
                    <a:pt x="2176" y="7516"/>
                  </a:cubicBezTo>
                  <a:cubicBezTo>
                    <a:pt x="2164" y="7600"/>
                    <a:pt x="2164" y="7683"/>
                    <a:pt x="2152" y="7766"/>
                  </a:cubicBezTo>
                  <a:cubicBezTo>
                    <a:pt x="2152" y="7776"/>
                    <a:pt x="2152" y="7786"/>
                    <a:pt x="2151" y="7795"/>
                  </a:cubicBezTo>
                  <a:lnTo>
                    <a:pt x="2151" y="7795"/>
                  </a:lnTo>
                  <a:cubicBezTo>
                    <a:pt x="2099" y="7803"/>
                    <a:pt x="2057" y="7849"/>
                    <a:pt x="2057" y="7909"/>
                  </a:cubicBezTo>
                  <a:cubicBezTo>
                    <a:pt x="2057" y="7932"/>
                    <a:pt x="2069" y="7956"/>
                    <a:pt x="2080" y="7980"/>
                  </a:cubicBezTo>
                  <a:cubicBezTo>
                    <a:pt x="2092" y="7992"/>
                    <a:pt x="2104" y="8015"/>
                    <a:pt x="2128" y="8015"/>
                  </a:cubicBezTo>
                  <a:cubicBezTo>
                    <a:pt x="2140" y="8027"/>
                    <a:pt x="2164" y="8039"/>
                    <a:pt x="2187" y="8039"/>
                  </a:cubicBezTo>
                  <a:cubicBezTo>
                    <a:pt x="2211" y="8027"/>
                    <a:pt x="2235" y="8027"/>
                    <a:pt x="2247" y="8015"/>
                  </a:cubicBezTo>
                  <a:cubicBezTo>
                    <a:pt x="2330" y="7956"/>
                    <a:pt x="2330" y="7849"/>
                    <a:pt x="2342" y="7766"/>
                  </a:cubicBezTo>
                  <a:cubicBezTo>
                    <a:pt x="2342" y="7683"/>
                    <a:pt x="2354" y="7600"/>
                    <a:pt x="2354" y="7516"/>
                  </a:cubicBezTo>
                  <a:cubicBezTo>
                    <a:pt x="2366" y="7172"/>
                    <a:pt x="2342" y="6815"/>
                    <a:pt x="2164" y="6506"/>
                  </a:cubicBezTo>
                  <a:cubicBezTo>
                    <a:pt x="1985" y="6209"/>
                    <a:pt x="1688" y="6031"/>
                    <a:pt x="1427" y="5817"/>
                  </a:cubicBezTo>
                  <a:cubicBezTo>
                    <a:pt x="1177" y="5603"/>
                    <a:pt x="963" y="5366"/>
                    <a:pt x="785" y="5104"/>
                  </a:cubicBezTo>
                  <a:cubicBezTo>
                    <a:pt x="405" y="4522"/>
                    <a:pt x="215" y="3845"/>
                    <a:pt x="239" y="3155"/>
                  </a:cubicBezTo>
                  <a:cubicBezTo>
                    <a:pt x="274" y="2454"/>
                    <a:pt x="536" y="1801"/>
                    <a:pt x="975" y="1266"/>
                  </a:cubicBezTo>
                  <a:cubicBezTo>
                    <a:pt x="1047" y="1171"/>
                    <a:pt x="1130" y="1076"/>
                    <a:pt x="1225" y="1005"/>
                  </a:cubicBezTo>
                  <a:cubicBezTo>
                    <a:pt x="1272" y="957"/>
                    <a:pt x="1320" y="921"/>
                    <a:pt x="1367" y="874"/>
                  </a:cubicBezTo>
                  <a:lnTo>
                    <a:pt x="1439" y="826"/>
                  </a:lnTo>
                  <a:lnTo>
                    <a:pt x="1474" y="803"/>
                  </a:lnTo>
                  <a:lnTo>
                    <a:pt x="1486" y="791"/>
                  </a:lnTo>
                  <a:cubicBezTo>
                    <a:pt x="1491" y="782"/>
                    <a:pt x="1492" y="780"/>
                    <a:pt x="1492" y="780"/>
                  </a:cubicBezTo>
                  <a:lnTo>
                    <a:pt x="1492" y="780"/>
                  </a:lnTo>
                  <a:cubicBezTo>
                    <a:pt x="1492" y="780"/>
                    <a:pt x="1492" y="782"/>
                    <a:pt x="1493" y="782"/>
                  </a:cubicBezTo>
                  <a:cubicBezTo>
                    <a:pt x="1494" y="782"/>
                    <a:pt x="1495" y="781"/>
                    <a:pt x="1498" y="779"/>
                  </a:cubicBezTo>
                  <a:cubicBezTo>
                    <a:pt x="1522" y="755"/>
                    <a:pt x="1546" y="731"/>
                    <a:pt x="1581" y="719"/>
                  </a:cubicBezTo>
                  <a:cubicBezTo>
                    <a:pt x="1581" y="711"/>
                    <a:pt x="1593" y="703"/>
                    <a:pt x="1596" y="703"/>
                  </a:cubicBezTo>
                  <a:lnTo>
                    <a:pt x="1596" y="703"/>
                  </a:lnTo>
                  <a:cubicBezTo>
                    <a:pt x="1597" y="703"/>
                    <a:pt x="1597" y="704"/>
                    <a:pt x="1593" y="707"/>
                  </a:cubicBezTo>
                  <a:cubicBezTo>
                    <a:pt x="1641" y="684"/>
                    <a:pt x="1676" y="672"/>
                    <a:pt x="1724" y="648"/>
                  </a:cubicBezTo>
                  <a:cubicBezTo>
                    <a:pt x="1807" y="601"/>
                    <a:pt x="1878" y="553"/>
                    <a:pt x="1962" y="505"/>
                  </a:cubicBezTo>
                  <a:cubicBezTo>
                    <a:pt x="2045" y="470"/>
                    <a:pt x="2128" y="434"/>
                    <a:pt x="2211" y="399"/>
                  </a:cubicBezTo>
                  <a:cubicBezTo>
                    <a:pt x="2544" y="256"/>
                    <a:pt x="2912" y="185"/>
                    <a:pt x="3281" y="185"/>
                  </a:cubicBezTo>
                  <a:cubicBezTo>
                    <a:pt x="3625" y="185"/>
                    <a:pt x="3982" y="256"/>
                    <a:pt x="4314" y="387"/>
                  </a:cubicBezTo>
                  <a:cubicBezTo>
                    <a:pt x="4635" y="517"/>
                    <a:pt x="4932" y="707"/>
                    <a:pt x="5206" y="933"/>
                  </a:cubicBezTo>
                  <a:cubicBezTo>
                    <a:pt x="5336" y="1040"/>
                    <a:pt x="5467" y="1159"/>
                    <a:pt x="5574" y="1290"/>
                  </a:cubicBezTo>
                  <a:cubicBezTo>
                    <a:pt x="5693" y="1444"/>
                    <a:pt x="5800" y="1599"/>
                    <a:pt x="5883" y="1765"/>
                  </a:cubicBezTo>
                  <a:cubicBezTo>
                    <a:pt x="6180" y="2347"/>
                    <a:pt x="6287" y="2989"/>
                    <a:pt x="6299" y="3643"/>
                  </a:cubicBezTo>
                  <a:cubicBezTo>
                    <a:pt x="6299" y="4023"/>
                    <a:pt x="6275" y="4415"/>
                    <a:pt x="6156" y="4771"/>
                  </a:cubicBezTo>
                  <a:cubicBezTo>
                    <a:pt x="6037" y="5080"/>
                    <a:pt x="5871" y="5366"/>
                    <a:pt x="5657" y="5603"/>
                  </a:cubicBezTo>
                  <a:cubicBezTo>
                    <a:pt x="5431" y="5853"/>
                    <a:pt x="5182" y="6067"/>
                    <a:pt x="4909" y="6257"/>
                  </a:cubicBezTo>
                  <a:cubicBezTo>
                    <a:pt x="4754" y="6364"/>
                    <a:pt x="4612" y="6471"/>
                    <a:pt x="4540" y="6637"/>
                  </a:cubicBezTo>
                  <a:cubicBezTo>
                    <a:pt x="4457" y="6815"/>
                    <a:pt x="4433" y="7017"/>
                    <a:pt x="4410" y="7207"/>
                  </a:cubicBezTo>
                  <a:cubicBezTo>
                    <a:pt x="4398" y="7398"/>
                    <a:pt x="4398" y="7600"/>
                    <a:pt x="4410" y="7790"/>
                  </a:cubicBezTo>
                  <a:cubicBezTo>
                    <a:pt x="4410" y="7813"/>
                    <a:pt x="4421" y="7837"/>
                    <a:pt x="4445" y="7861"/>
                  </a:cubicBezTo>
                  <a:cubicBezTo>
                    <a:pt x="4457" y="7873"/>
                    <a:pt x="4481" y="7885"/>
                    <a:pt x="4505" y="7885"/>
                  </a:cubicBezTo>
                  <a:cubicBezTo>
                    <a:pt x="4528" y="7885"/>
                    <a:pt x="4552" y="7873"/>
                    <a:pt x="4564" y="7861"/>
                  </a:cubicBezTo>
                  <a:cubicBezTo>
                    <a:pt x="4588" y="7837"/>
                    <a:pt x="4588" y="7813"/>
                    <a:pt x="4588" y="7790"/>
                  </a:cubicBezTo>
                  <a:cubicBezTo>
                    <a:pt x="4576" y="7588"/>
                    <a:pt x="4576" y="7398"/>
                    <a:pt x="4600" y="7196"/>
                  </a:cubicBezTo>
                  <a:cubicBezTo>
                    <a:pt x="4623" y="7017"/>
                    <a:pt x="4647" y="6827"/>
                    <a:pt x="4730" y="6673"/>
                  </a:cubicBezTo>
                  <a:cubicBezTo>
                    <a:pt x="4814" y="6530"/>
                    <a:pt x="4956" y="6447"/>
                    <a:pt x="5087" y="6352"/>
                  </a:cubicBezTo>
                  <a:cubicBezTo>
                    <a:pt x="5218" y="6257"/>
                    <a:pt x="5348" y="6150"/>
                    <a:pt x="5479" y="6043"/>
                  </a:cubicBezTo>
                  <a:cubicBezTo>
                    <a:pt x="5729" y="5817"/>
                    <a:pt x="5942" y="5568"/>
                    <a:pt x="6121" y="5282"/>
                  </a:cubicBezTo>
                  <a:cubicBezTo>
                    <a:pt x="6299" y="4962"/>
                    <a:pt x="6418" y="4605"/>
                    <a:pt x="6453" y="4249"/>
                  </a:cubicBezTo>
                  <a:cubicBezTo>
                    <a:pt x="6489" y="3892"/>
                    <a:pt x="6489" y="3536"/>
                    <a:pt x="6453" y="3179"/>
                  </a:cubicBezTo>
                  <a:cubicBezTo>
                    <a:pt x="6430" y="2870"/>
                    <a:pt x="6370" y="2573"/>
                    <a:pt x="6287" y="2276"/>
                  </a:cubicBezTo>
                  <a:cubicBezTo>
                    <a:pt x="6180" y="1920"/>
                    <a:pt x="6026" y="1587"/>
                    <a:pt x="5812" y="1290"/>
                  </a:cubicBezTo>
                  <a:cubicBezTo>
                    <a:pt x="5598" y="993"/>
                    <a:pt x="5313" y="767"/>
                    <a:pt x="5016" y="553"/>
                  </a:cubicBezTo>
                  <a:cubicBezTo>
                    <a:pt x="4507" y="207"/>
                    <a:pt x="3911" y="0"/>
                    <a:pt x="3302"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0"/>
            <p:cNvSpPr/>
            <p:nvPr/>
          </p:nvSpPr>
          <p:spPr>
            <a:xfrm>
              <a:off x="7947284" y="1839017"/>
              <a:ext cx="205805" cy="69056"/>
            </a:xfrm>
            <a:custGeom>
              <a:rect b="b" l="l" r="r" t="t"/>
              <a:pathLst>
                <a:path extrusionOk="0" h="1013" w="3019">
                  <a:moveTo>
                    <a:pt x="2818" y="282"/>
                  </a:moveTo>
                  <a:cubicBezTo>
                    <a:pt x="2822" y="285"/>
                    <a:pt x="2829" y="288"/>
                    <a:pt x="2829" y="288"/>
                  </a:cubicBezTo>
                  <a:cubicBezTo>
                    <a:pt x="2829" y="288"/>
                    <a:pt x="2821" y="288"/>
                    <a:pt x="2818" y="282"/>
                  </a:cubicBezTo>
                  <a:close/>
                  <a:moveTo>
                    <a:pt x="1403" y="181"/>
                  </a:moveTo>
                  <a:cubicBezTo>
                    <a:pt x="1616" y="181"/>
                    <a:pt x="1830" y="181"/>
                    <a:pt x="2044" y="193"/>
                  </a:cubicBezTo>
                  <a:cubicBezTo>
                    <a:pt x="2258" y="205"/>
                    <a:pt x="2484" y="228"/>
                    <a:pt x="2686" y="264"/>
                  </a:cubicBezTo>
                  <a:cubicBezTo>
                    <a:pt x="2722" y="264"/>
                    <a:pt x="2745" y="264"/>
                    <a:pt x="2769" y="276"/>
                  </a:cubicBezTo>
                  <a:lnTo>
                    <a:pt x="2817" y="276"/>
                  </a:lnTo>
                  <a:cubicBezTo>
                    <a:pt x="2811" y="276"/>
                    <a:pt x="2813" y="278"/>
                    <a:pt x="2817" y="281"/>
                  </a:cubicBezTo>
                  <a:lnTo>
                    <a:pt x="2817" y="281"/>
                  </a:lnTo>
                  <a:cubicBezTo>
                    <a:pt x="2817" y="290"/>
                    <a:pt x="2817" y="303"/>
                    <a:pt x="2817" y="303"/>
                  </a:cubicBezTo>
                  <a:lnTo>
                    <a:pt x="2817" y="383"/>
                  </a:lnTo>
                  <a:lnTo>
                    <a:pt x="2817" y="668"/>
                  </a:lnTo>
                  <a:lnTo>
                    <a:pt x="2817" y="668"/>
                  </a:lnTo>
                  <a:cubicBezTo>
                    <a:pt x="2159" y="671"/>
                    <a:pt x="1502" y="706"/>
                    <a:pt x="844" y="763"/>
                  </a:cubicBezTo>
                  <a:cubicBezTo>
                    <a:pt x="674" y="784"/>
                    <a:pt x="494" y="806"/>
                    <a:pt x="322" y="827"/>
                  </a:cubicBezTo>
                  <a:lnTo>
                    <a:pt x="322" y="827"/>
                  </a:lnTo>
                  <a:cubicBezTo>
                    <a:pt x="302" y="762"/>
                    <a:pt x="279" y="700"/>
                    <a:pt x="262" y="632"/>
                  </a:cubicBezTo>
                  <a:cubicBezTo>
                    <a:pt x="262" y="585"/>
                    <a:pt x="250" y="537"/>
                    <a:pt x="238" y="502"/>
                  </a:cubicBezTo>
                  <a:cubicBezTo>
                    <a:pt x="238" y="466"/>
                    <a:pt x="226" y="418"/>
                    <a:pt x="226" y="371"/>
                  </a:cubicBezTo>
                  <a:cubicBezTo>
                    <a:pt x="226" y="350"/>
                    <a:pt x="217" y="329"/>
                    <a:pt x="206" y="316"/>
                  </a:cubicBezTo>
                  <a:lnTo>
                    <a:pt x="206" y="316"/>
                  </a:lnTo>
                  <a:cubicBezTo>
                    <a:pt x="595" y="234"/>
                    <a:pt x="994" y="192"/>
                    <a:pt x="1403" y="181"/>
                  </a:cubicBezTo>
                  <a:close/>
                  <a:moveTo>
                    <a:pt x="1575" y="1"/>
                  </a:moveTo>
                  <a:cubicBezTo>
                    <a:pt x="1331" y="1"/>
                    <a:pt x="1086" y="13"/>
                    <a:pt x="844" y="38"/>
                  </a:cubicBezTo>
                  <a:cubicBezTo>
                    <a:pt x="583" y="62"/>
                    <a:pt x="333" y="98"/>
                    <a:pt x="72" y="157"/>
                  </a:cubicBezTo>
                  <a:cubicBezTo>
                    <a:pt x="60" y="157"/>
                    <a:pt x="48" y="157"/>
                    <a:pt x="36" y="169"/>
                  </a:cubicBezTo>
                  <a:cubicBezTo>
                    <a:pt x="36" y="181"/>
                    <a:pt x="24" y="181"/>
                    <a:pt x="12" y="193"/>
                  </a:cubicBezTo>
                  <a:cubicBezTo>
                    <a:pt x="12" y="205"/>
                    <a:pt x="12" y="216"/>
                    <a:pt x="0" y="228"/>
                  </a:cubicBezTo>
                  <a:cubicBezTo>
                    <a:pt x="0" y="240"/>
                    <a:pt x="0" y="252"/>
                    <a:pt x="12" y="264"/>
                  </a:cubicBezTo>
                  <a:cubicBezTo>
                    <a:pt x="12" y="288"/>
                    <a:pt x="36" y="311"/>
                    <a:pt x="48" y="323"/>
                  </a:cubicBezTo>
                  <a:cubicBezTo>
                    <a:pt x="50" y="325"/>
                    <a:pt x="53" y="326"/>
                    <a:pt x="55" y="327"/>
                  </a:cubicBezTo>
                  <a:lnTo>
                    <a:pt x="55" y="327"/>
                  </a:lnTo>
                  <a:cubicBezTo>
                    <a:pt x="48" y="339"/>
                    <a:pt x="48" y="355"/>
                    <a:pt x="48" y="371"/>
                  </a:cubicBezTo>
                  <a:cubicBezTo>
                    <a:pt x="60" y="573"/>
                    <a:pt x="95" y="763"/>
                    <a:pt x="179" y="953"/>
                  </a:cubicBezTo>
                  <a:cubicBezTo>
                    <a:pt x="179" y="965"/>
                    <a:pt x="191" y="989"/>
                    <a:pt x="202" y="1001"/>
                  </a:cubicBezTo>
                  <a:cubicBezTo>
                    <a:pt x="226" y="1013"/>
                    <a:pt x="238" y="1013"/>
                    <a:pt x="262" y="1013"/>
                  </a:cubicBezTo>
                  <a:cubicBezTo>
                    <a:pt x="951" y="929"/>
                    <a:pt x="1640" y="870"/>
                    <a:pt x="2329" y="858"/>
                  </a:cubicBezTo>
                  <a:cubicBezTo>
                    <a:pt x="2520" y="846"/>
                    <a:pt x="2722" y="846"/>
                    <a:pt x="2912" y="846"/>
                  </a:cubicBezTo>
                  <a:cubicBezTo>
                    <a:pt x="2935" y="846"/>
                    <a:pt x="2959" y="834"/>
                    <a:pt x="2983" y="822"/>
                  </a:cubicBezTo>
                  <a:cubicBezTo>
                    <a:pt x="2995" y="799"/>
                    <a:pt x="3007" y="775"/>
                    <a:pt x="3007" y="751"/>
                  </a:cubicBezTo>
                  <a:lnTo>
                    <a:pt x="3007" y="407"/>
                  </a:lnTo>
                  <a:cubicBezTo>
                    <a:pt x="3019" y="347"/>
                    <a:pt x="3007" y="300"/>
                    <a:pt x="3007" y="240"/>
                  </a:cubicBezTo>
                  <a:cubicBezTo>
                    <a:pt x="2995" y="216"/>
                    <a:pt x="2983" y="181"/>
                    <a:pt x="2959" y="157"/>
                  </a:cubicBezTo>
                  <a:cubicBezTo>
                    <a:pt x="2935" y="133"/>
                    <a:pt x="2912" y="121"/>
                    <a:pt x="2876" y="109"/>
                  </a:cubicBezTo>
                  <a:cubicBezTo>
                    <a:pt x="2829" y="98"/>
                    <a:pt x="2781" y="86"/>
                    <a:pt x="2733" y="86"/>
                  </a:cubicBezTo>
                  <a:cubicBezTo>
                    <a:pt x="2662" y="74"/>
                    <a:pt x="2603" y="62"/>
                    <a:pt x="2543" y="62"/>
                  </a:cubicBezTo>
                  <a:cubicBezTo>
                    <a:pt x="2436" y="38"/>
                    <a:pt x="2318" y="26"/>
                    <a:pt x="2199" y="26"/>
                  </a:cubicBezTo>
                  <a:cubicBezTo>
                    <a:pt x="1995" y="10"/>
                    <a:pt x="1786" y="1"/>
                    <a:pt x="1575"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0"/>
            <p:cNvSpPr/>
            <p:nvPr/>
          </p:nvSpPr>
          <p:spPr>
            <a:xfrm>
              <a:off x="7946466" y="1864240"/>
              <a:ext cx="195307" cy="126864"/>
            </a:xfrm>
            <a:custGeom>
              <a:rect b="b" l="l" r="r" t="t"/>
              <a:pathLst>
                <a:path extrusionOk="0" h="1861" w="2865">
                  <a:moveTo>
                    <a:pt x="107" y="1"/>
                  </a:moveTo>
                  <a:cubicBezTo>
                    <a:pt x="84" y="1"/>
                    <a:pt x="60" y="13"/>
                    <a:pt x="48" y="25"/>
                  </a:cubicBezTo>
                  <a:cubicBezTo>
                    <a:pt x="24" y="48"/>
                    <a:pt x="24" y="72"/>
                    <a:pt x="24" y="96"/>
                  </a:cubicBezTo>
                  <a:cubicBezTo>
                    <a:pt x="1" y="393"/>
                    <a:pt x="12" y="690"/>
                    <a:pt x="96" y="987"/>
                  </a:cubicBezTo>
                  <a:cubicBezTo>
                    <a:pt x="179" y="1272"/>
                    <a:pt x="369" y="1522"/>
                    <a:pt x="618" y="1688"/>
                  </a:cubicBezTo>
                  <a:cubicBezTo>
                    <a:pt x="837" y="1808"/>
                    <a:pt x="1090" y="1860"/>
                    <a:pt x="1341" y="1860"/>
                  </a:cubicBezTo>
                  <a:cubicBezTo>
                    <a:pt x="1389" y="1860"/>
                    <a:pt x="1438" y="1858"/>
                    <a:pt x="1486" y="1855"/>
                  </a:cubicBezTo>
                  <a:cubicBezTo>
                    <a:pt x="1783" y="1831"/>
                    <a:pt x="2080" y="1724"/>
                    <a:pt x="2330" y="1569"/>
                  </a:cubicBezTo>
                  <a:cubicBezTo>
                    <a:pt x="2567" y="1415"/>
                    <a:pt x="2781" y="1177"/>
                    <a:pt x="2852" y="892"/>
                  </a:cubicBezTo>
                  <a:cubicBezTo>
                    <a:pt x="2864" y="856"/>
                    <a:pt x="2864" y="809"/>
                    <a:pt x="2864" y="773"/>
                  </a:cubicBezTo>
                  <a:cubicBezTo>
                    <a:pt x="2864" y="749"/>
                    <a:pt x="2864" y="726"/>
                    <a:pt x="2841" y="702"/>
                  </a:cubicBezTo>
                  <a:cubicBezTo>
                    <a:pt x="2829" y="690"/>
                    <a:pt x="2805" y="678"/>
                    <a:pt x="2781" y="678"/>
                  </a:cubicBezTo>
                  <a:cubicBezTo>
                    <a:pt x="2757" y="678"/>
                    <a:pt x="2734" y="690"/>
                    <a:pt x="2710" y="714"/>
                  </a:cubicBezTo>
                  <a:cubicBezTo>
                    <a:pt x="2698" y="726"/>
                    <a:pt x="2686" y="749"/>
                    <a:pt x="2686" y="773"/>
                  </a:cubicBezTo>
                  <a:cubicBezTo>
                    <a:pt x="2686" y="773"/>
                    <a:pt x="2686" y="788"/>
                    <a:pt x="2686" y="788"/>
                  </a:cubicBezTo>
                  <a:lnTo>
                    <a:pt x="2686" y="809"/>
                  </a:lnTo>
                  <a:cubicBezTo>
                    <a:pt x="2674" y="821"/>
                    <a:pt x="2674" y="833"/>
                    <a:pt x="2674" y="856"/>
                  </a:cubicBezTo>
                  <a:cubicBezTo>
                    <a:pt x="2662" y="880"/>
                    <a:pt x="2650" y="916"/>
                    <a:pt x="2639" y="952"/>
                  </a:cubicBezTo>
                  <a:cubicBezTo>
                    <a:pt x="2639" y="952"/>
                    <a:pt x="2635" y="959"/>
                    <a:pt x="2634" y="963"/>
                  </a:cubicBezTo>
                  <a:lnTo>
                    <a:pt x="2634" y="963"/>
                  </a:lnTo>
                  <a:cubicBezTo>
                    <a:pt x="2630" y="968"/>
                    <a:pt x="2627" y="975"/>
                    <a:pt x="2627" y="975"/>
                  </a:cubicBezTo>
                  <a:cubicBezTo>
                    <a:pt x="2627" y="987"/>
                    <a:pt x="2615" y="999"/>
                    <a:pt x="2615" y="1011"/>
                  </a:cubicBezTo>
                  <a:cubicBezTo>
                    <a:pt x="2591" y="1047"/>
                    <a:pt x="2579" y="1082"/>
                    <a:pt x="2555" y="1106"/>
                  </a:cubicBezTo>
                  <a:cubicBezTo>
                    <a:pt x="2543" y="1118"/>
                    <a:pt x="2543" y="1130"/>
                    <a:pt x="2532" y="1142"/>
                  </a:cubicBezTo>
                  <a:cubicBezTo>
                    <a:pt x="2532" y="1147"/>
                    <a:pt x="2529" y="1152"/>
                    <a:pt x="2528" y="1155"/>
                  </a:cubicBezTo>
                  <a:lnTo>
                    <a:pt x="2528" y="1155"/>
                  </a:lnTo>
                  <a:lnTo>
                    <a:pt x="2508" y="1165"/>
                  </a:lnTo>
                  <a:cubicBezTo>
                    <a:pt x="2484" y="1189"/>
                    <a:pt x="2460" y="1225"/>
                    <a:pt x="2437" y="1249"/>
                  </a:cubicBezTo>
                  <a:cubicBezTo>
                    <a:pt x="2413" y="1272"/>
                    <a:pt x="2389" y="1284"/>
                    <a:pt x="2377" y="1308"/>
                  </a:cubicBezTo>
                  <a:cubicBezTo>
                    <a:pt x="2365" y="1320"/>
                    <a:pt x="2341" y="1332"/>
                    <a:pt x="2330" y="1344"/>
                  </a:cubicBezTo>
                  <a:lnTo>
                    <a:pt x="2294" y="1367"/>
                  </a:lnTo>
                  <a:cubicBezTo>
                    <a:pt x="2246" y="1403"/>
                    <a:pt x="2187" y="1439"/>
                    <a:pt x="2128" y="1474"/>
                  </a:cubicBezTo>
                  <a:cubicBezTo>
                    <a:pt x="2092" y="1486"/>
                    <a:pt x="2068" y="1510"/>
                    <a:pt x="2032" y="1522"/>
                  </a:cubicBezTo>
                  <a:lnTo>
                    <a:pt x="1997" y="1534"/>
                  </a:lnTo>
                  <a:cubicBezTo>
                    <a:pt x="1997" y="1534"/>
                    <a:pt x="1973" y="1546"/>
                    <a:pt x="1985" y="1546"/>
                  </a:cubicBezTo>
                  <a:lnTo>
                    <a:pt x="1949" y="1558"/>
                  </a:lnTo>
                  <a:cubicBezTo>
                    <a:pt x="1830" y="1605"/>
                    <a:pt x="1688" y="1641"/>
                    <a:pt x="1557" y="1664"/>
                  </a:cubicBezTo>
                  <a:lnTo>
                    <a:pt x="1474" y="1664"/>
                  </a:lnTo>
                  <a:cubicBezTo>
                    <a:pt x="1426" y="1676"/>
                    <a:pt x="1391" y="1676"/>
                    <a:pt x="1355" y="1676"/>
                  </a:cubicBezTo>
                  <a:cubicBezTo>
                    <a:pt x="1284" y="1676"/>
                    <a:pt x="1224" y="1676"/>
                    <a:pt x="1153" y="1664"/>
                  </a:cubicBezTo>
                  <a:lnTo>
                    <a:pt x="1118" y="1664"/>
                  </a:lnTo>
                  <a:cubicBezTo>
                    <a:pt x="1106" y="1664"/>
                    <a:pt x="1094" y="1664"/>
                    <a:pt x="1070" y="1653"/>
                  </a:cubicBezTo>
                  <a:cubicBezTo>
                    <a:pt x="1034" y="1653"/>
                    <a:pt x="999" y="1641"/>
                    <a:pt x="963" y="1629"/>
                  </a:cubicBezTo>
                  <a:cubicBezTo>
                    <a:pt x="939" y="1617"/>
                    <a:pt x="904" y="1617"/>
                    <a:pt x="880" y="1605"/>
                  </a:cubicBezTo>
                  <a:lnTo>
                    <a:pt x="832" y="1581"/>
                  </a:lnTo>
                  <a:lnTo>
                    <a:pt x="832" y="1581"/>
                  </a:lnTo>
                  <a:cubicBezTo>
                    <a:pt x="840" y="1585"/>
                    <a:pt x="842" y="1587"/>
                    <a:pt x="840" y="1587"/>
                  </a:cubicBezTo>
                  <a:cubicBezTo>
                    <a:pt x="836" y="1587"/>
                    <a:pt x="820" y="1581"/>
                    <a:pt x="820" y="1581"/>
                  </a:cubicBezTo>
                  <a:cubicBezTo>
                    <a:pt x="809" y="1581"/>
                    <a:pt x="797" y="1569"/>
                    <a:pt x="797" y="1569"/>
                  </a:cubicBezTo>
                  <a:cubicBezTo>
                    <a:pt x="737" y="1534"/>
                    <a:pt x="678" y="1498"/>
                    <a:pt x="618" y="1462"/>
                  </a:cubicBezTo>
                  <a:lnTo>
                    <a:pt x="618" y="1462"/>
                  </a:lnTo>
                  <a:cubicBezTo>
                    <a:pt x="623" y="1465"/>
                    <a:pt x="626" y="1466"/>
                    <a:pt x="628" y="1466"/>
                  </a:cubicBezTo>
                  <a:cubicBezTo>
                    <a:pt x="634" y="1466"/>
                    <a:pt x="618" y="1451"/>
                    <a:pt x="618" y="1451"/>
                  </a:cubicBezTo>
                  <a:lnTo>
                    <a:pt x="595" y="1439"/>
                  </a:lnTo>
                  <a:cubicBezTo>
                    <a:pt x="583" y="1427"/>
                    <a:pt x="571" y="1415"/>
                    <a:pt x="559" y="1403"/>
                  </a:cubicBezTo>
                  <a:cubicBezTo>
                    <a:pt x="535" y="1379"/>
                    <a:pt x="511" y="1356"/>
                    <a:pt x="488" y="1332"/>
                  </a:cubicBezTo>
                  <a:lnTo>
                    <a:pt x="464" y="1308"/>
                  </a:lnTo>
                  <a:cubicBezTo>
                    <a:pt x="452" y="1296"/>
                    <a:pt x="440" y="1272"/>
                    <a:pt x="428" y="1260"/>
                  </a:cubicBezTo>
                  <a:cubicBezTo>
                    <a:pt x="416" y="1237"/>
                    <a:pt x="393" y="1213"/>
                    <a:pt x="381" y="1177"/>
                  </a:cubicBezTo>
                  <a:cubicBezTo>
                    <a:pt x="369" y="1154"/>
                    <a:pt x="345" y="1118"/>
                    <a:pt x="333" y="1094"/>
                  </a:cubicBezTo>
                  <a:lnTo>
                    <a:pt x="321" y="1070"/>
                  </a:lnTo>
                  <a:cubicBezTo>
                    <a:pt x="318" y="1064"/>
                    <a:pt x="317" y="1062"/>
                    <a:pt x="318" y="1062"/>
                  </a:cubicBezTo>
                  <a:lnTo>
                    <a:pt x="318" y="1062"/>
                  </a:lnTo>
                  <a:cubicBezTo>
                    <a:pt x="319" y="1062"/>
                    <a:pt x="323" y="1067"/>
                    <a:pt x="325" y="1067"/>
                  </a:cubicBezTo>
                  <a:cubicBezTo>
                    <a:pt x="325" y="1067"/>
                    <a:pt x="325" y="1065"/>
                    <a:pt x="321" y="1058"/>
                  </a:cubicBezTo>
                  <a:cubicBezTo>
                    <a:pt x="309" y="1047"/>
                    <a:pt x="309" y="1023"/>
                    <a:pt x="298" y="1011"/>
                  </a:cubicBezTo>
                  <a:cubicBezTo>
                    <a:pt x="191" y="714"/>
                    <a:pt x="191" y="417"/>
                    <a:pt x="203" y="96"/>
                  </a:cubicBezTo>
                  <a:cubicBezTo>
                    <a:pt x="203" y="72"/>
                    <a:pt x="191" y="48"/>
                    <a:pt x="179" y="25"/>
                  </a:cubicBezTo>
                  <a:cubicBezTo>
                    <a:pt x="155" y="13"/>
                    <a:pt x="131" y="1"/>
                    <a:pt x="107"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0"/>
            <p:cNvSpPr/>
            <p:nvPr/>
          </p:nvSpPr>
          <p:spPr>
            <a:xfrm>
              <a:off x="7956964" y="1912845"/>
              <a:ext cx="185627" cy="24200"/>
            </a:xfrm>
            <a:custGeom>
              <a:rect b="b" l="l" r="r" t="t"/>
              <a:pathLst>
                <a:path extrusionOk="0" h="355" w="2723">
                  <a:moveTo>
                    <a:pt x="142" y="165"/>
                  </a:moveTo>
                  <a:cubicBezTo>
                    <a:pt x="145" y="165"/>
                    <a:pt x="149" y="166"/>
                    <a:pt x="152" y="167"/>
                  </a:cubicBezTo>
                  <a:lnTo>
                    <a:pt x="132" y="167"/>
                  </a:lnTo>
                  <a:cubicBezTo>
                    <a:pt x="135" y="166"/>
                    <a:pt x="138" y="165"/>
                    <a:pt x="142" y="165"/>
                  </a:cubicBezTo>
                  <a:close/>
                  <a:moveTo>
                    <a:pt x="49" y="179"/>
                  </a:moveTo>
                  <a:lnTo>
                    <a:pt x="49" y="191"/>
                  </a:lnTo>
                  <a:cubicBezTo>
                    <a:pt x="47" y="191"/>
                    <a:pt x="46" y="191"/>
                    <a:pt x="45" y="191"/>
                  </a:cubicBezTo>
                  <a:lnTo>
                    <a:pt x="45" y="191"/>
                  </a:lnTo>
                  <a:lnTo>
                    <a:pt x="49" y="179"/>
                  </a:lnTo>
                  <a:close/>
                  <a:moveTo>
                    <a:pt x="2627" y="1"/>
                  </a:moveTo>
                  <a:lnTo>
                    <a:pt x="631" y="132"/>
                  </a:lnTo>
                  <a:lnTo>
                    <a:pt x="357" y="155"/>
                  </a:lnTo>
                  <a:lnTo>
                    <a:pt x="227" y="167"/>
                  </a:lnTo>
                  <a:lnTo>
                    <a:pt x="199" y="167"/>
                  </a:lnTo>
                  <a:cubicBezTo>
                    <a:pt x="195" y="159"/>
                    <a:pt x="187" y="151"/>
                    <a:pt x="179" y="143"/>
                  </a:cubicBezTo>
                  <a:cubicBezTo>
                    <a:pt x="167" y="143"/>
                    <a:pt x="155" y="132"/>
                    <a:pt x="144" y="132"/>
                  </a:cubicBezTo>
                  <a:cubicBezTo>
                    <a:pt x="137" y="128"/>
                    <a:pt x="129" y="127"/>
                    <a:pt x="120" y="127"/>
                  </a:cubicBezTo>
                  <a:cubicBezTo>
                    <a:pt x="100" y="127"/>
                    <a:pt x="77" y="135"/>
                    <a:pt x="60" y="143"/>
                  </a:cubicBezTo>
                  <a:cubicBezTo>
                    <a:pt x="37" y="155"/>
                    <a:pt x="13" y="179"/>
                    <a:pt x="13" y="203"/>
                  </a:cubicBezTo>
                  <a:cubicBezTo>
                    <a:pt x="1" y="239"/>
                    <a:pt x="1" y="262"/>
                    <a:pt x="13" y="286"/>
                  </a:cubicBezTo>
                  <a:cubicBezTo>
                    <a:pt x="37" y="310"/>
                    <a:pt x="49" y="334"/>
                    <a:pt x="84" y="345"/>
                  </a:cubicBezTo>
                  <a:cubicBezTo>
                    <a:pt x="108" y="351"/>
                    <a:pt x="132" y="354"/>
                    <a:pt x="154" y="354"/>
                  </a:cubicBezTo>
                  <a:cubicBezTo>
                    <a:pt x="176" y="354"/>
                    <a:pt x="197" y="351"/>
                    <a:pt x="215" y="345"/>
                  </a:cubicBezTo>
                  <a:lnTo>
                    <a:pt x="797" y="310"/>
                  </a:lnTo>
                  <a:lnTo>
                    <a:pt x="1962" y="227"/>
                  </a:lnTo>
                  <a:lnTo>
                    <a:pt x="2627" y="191"/>
                  </a:lnTo>
                  <a:cubicBezTo>
                    <a:pt x="2651" y="191"/>
                    <a:pt x="2675" y="179"/>
                    <a:pt x="2687" y="155"/>
                  </a:cubicBezTo>
                  <a:cubicBezTo>
                    <a:pt x="2710" y="143"/>
                    <a:pt x="2722" y="120"/>
                    <a:pt x="2722" y="96"/>
                  </a:cubicBezTo>
                  <a:cubicBezTo>
                    <a:pt x="2722" y="72"/>
                    <a:pt x="2710" y="48"/>
                    <a:pt x="2687" y="25"/>
                  </a:cubicBezTo>
                  <a:cubicBezTo>
                    <a:pt x="2675" y="13"/>
                    <a:pt x="2651" y="1"/>
                    <a:pt x="2627"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40"/>
            <p:cNvSpPr/>
            <p:nvPr/>
          </p:nvSpPr>
          <p:spPr>
            <a:xfrm>
              <a:off x="8123844" y="1886122"/>
              <a:ext cx="19565" cy="37153"/>
            </a:xfrm>
            <a:custGeom>
              <a:rect b="b" l="l" r="r" t="t"/>
              <a:pathLst>
                <a:path extrusionOk="0" h="545" w="287">
                  <a:moveTo>
                    <a:pt x="155" y="1"/>
                  </a:moveTo>
                  <a:cubicBezTo>
                    <a:pt x="132" y="1"/>
                    <a:pt x="120" y="24"/>
                    <a:pt x="108" y="36"/>
                  </a:cubicBezTo>
                  <a:cubicBezTo>
                    <a:pt x="96" y="60"/>
                    <a:pt x="84" y="84"/>
                    <a:pt x="96" y="108"/>
                  </a:cubicBezTo>
                  <a:cubicBezTo>
                    <a:pt x="92" y="100"/>
                    <a:pt x="91" y="97"/>
                    <a:pt x="91" y="97"/>
                  </a:cubicBezTo>
                  <a:lnTo>
                    <a:pt x="91" y="97"/>
                  </a:lnTo>
                  <a:cubicBezTo>
                    <a:pt x="90" y="97"/>
                    <a:pt x="96" y="111"/>
                    <a:pt x="96" y="120"/>
                  </a:cubicBezTo>
                  <a:lnTo>
                    <a:pt x="96" y="143"/>
                  </a:lnTo>
                  <a:lnTo>
                    <a:pt x="96" y="179"/>
                  </a:lnTo>
                  <a:lnTo>
                    <a:pt x="96" y="203"/>
                  </a:lnTo>
                  <a:lnTo>
                    <a:pt x="96" y="215"/>
                  </a:lnTo>
                  <a:cubicBezTo>
                    <a:pt x="96" y="226"/>
                    <a:pt x="84" y="238"/>
                    <a:pt x="84" y="262"/>
                  </a:cubicBezTo>
                  <a:cubicBezTo>
                    <a:pt x="84" y="274"/>
                    <a:pt x="72" y="286"/>
                    <a:pt x="72" y="298"/>
                  </a:cubicBezTo>
                  <a:cubicBezTo>
                    <a:pt x="72" y="310"/>
                    <a:pt x="72" y="310"/>
                    <a:pt x="60" y="322"/>
                  </a:cubicBezTo>
                  <a:cubicBezTo>
                    <a:pt x="48" y="357"/>
                    <a:pt x="37" y="381"/>
                    <a:pt x="13" y="405"/>
                  </a:cubicBezTo>
                  <a:cubicBezTo>
                    <a:pt x="13" y="417"/>
                    <a:pt x="1" y="428"/>
                    <a:pt x="1" y="440"/>
                  </a:cubicBezTo>
                  <a:cubicBezTo>
                    <a:pt x="1" y="452"/>
                    <a:pt x="1" y="464"/>
                    <a:pt x="1" y="476"/>
                  </a:cubicBezTo>
                  <a:cubicBezTo>
                    <a:pt x="13" y="500"/>
                    <a:pt x="25" y="524"/>
                    <a:pt x="48" y="535"/>
                  </a:cubicBezTo>
                  <a:cubicBezTo>
                    <a:pt x="60" y="541"/>
                    <a:pt x="72" y="544"/>
                    <a:pt x="84" y="544"/>
                  </a:cubicBezTo>
                  <a:cubicBezTo>
                    <a:pt x="96" y="544"/>
                    <a:pt x="108" y="541"/>
                    <a:pt x="120" y="535"/>
                  </a:cubicBezTo>
                  <a:cubicBezTo>
                    <a:pt x="143" y="535"/>
                    <a:pt x="155" y="524"/>
                    <a:pt x="167" y="500"/>
                  </a:cubicBezTo>
                  <a:cubicBezTo>
                    <a:pt x="215" y="440"/>
                    <a:pt x="250" y="369"/>
                    <a:pt x="262" y="298"/>
                  </a:cubicBezTo>
                  <a:cubicBezTo>
                    <a:pt x="274" y="226"/>
                    <a:pt x="286" y="143"/>
                    <a:pt x="274" y="60"/>
                  </a:cubicBezTo>
                  <a:cubicBezTo>
                    <a:pt x="262" y="36"/>
                    <a:pt x="250" y="24"/>
                    <a:pt x="227" y="13"/>
                  </a:cubicBezTo>
                  <a:cubicBezTo>
                    <a:pt x="215" y="1"/>
                    <a:pt x="203" y="1"/>
                    <a:pt x="191"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0"/>
            <p:cNvSpPr/>
            <p:nvPr/>
          </p:nvSpPr>
          <p:spPr>
            <a:xfrm>
              <a:off x="7960236" y="1801864"/>
              <a:ext cx="157200" cy="22769"/>
            </a:xfrm>
            <a:custGeom>
              <a:rect b="b" l="l" r="r" t="t"/>
              <a:pathLst>
                <a:path extrusionOk="0" h="334" w="2306">
                  <a:moveTo>
                    <a:pt x="2223" y="1"/>
                  </a:moveTo>
                  <a:cubicBezTo>
                    <a:pt x="1664" y="1"/>
                    <a:pt x="1106" y="25"/>
                    <a:pt x="547" y="84"/>
                  </a:cubicBezTo>
                  <a:cubicBezTo>
                    <a:pt x="381" y="108"/>
                    <a:pt x="226" y="132"/>
                    <a:pt x="60" y="155"/>
                  </a:cubicBezTo>
                  <a:cubicBezTo>
                    <a:pt x="48" y="155"/>
                    <a:pt x="36" y="167"/>
                    <a:pt x="36" y="167"/>
                  </a:cubicBezTo>
                  <a:cubicBezTo>
                    <a:pt x="24" y="179"/>
                    <a:pt x="12" y="191"/>
                    <a:pt x="1" y="191"/>
                  </a:cubicBezTo>
                  <a:cubicBezTo>
                    <a:pt x="1" y="203"/>
                    <a:pt x="1" y="215"/>
                    <a:pt x="1" y="227"/>
                  </a:cubicBezTo>
                  <a:cubicBezTo>
                    <a:pt x="1" y="239"/>
                    <a:pt x="1" y="250"/>
                    <a:pt x="1" y="262"/>
                  </a:cubicBezTo>
                  <a:cubicBezTo>
                    <a:pt x="1" y="286"/>
                    <a:pt x="24" y="310"/>
                    <a:pt x="36" y="322"/>
                  </a:cubicBezTo>
                  <a:cubicBezTo>
                    <a:pt x="60" y="334"/>
                    <a:pt x="84" y="334"/>
                    <a:pt x="107" y="334"/>
                  </a:cubicBezTo>
                  <a:cubicBezTo>
                    <a:pt x="654" y="250"/>
                    <a:pt x="1201" y="203"/>
                    <a:pt x="1747" y="191"/>
                  </a:cubicBezTo>
                  <a:lnTo>
                    <a:pt x="2223" y="191"/>
                  </a:lnTo>
                  <a:cubicBezTo>
                    <a:pt x="2246" y="191"/>
                    <a:pt x="2270" y="179"/>
                    <a:pt x="2282" y="167"/>
                  </a:cubicBezTo>
                  <a:cubicBezTo>
                    <a:pt x="2306" y="143"/>
                    <a:pt x="2306" y="120"/>
                    <a:pt x="2306" y="96"/>
                  </a:cubicBezTo>
                  <a:cubicBezTo>
                    <a:pt x="2306" y="72"/>
                    <a:pt x="2306" y="48"/>
                    <a:pt x="2282" y="37"/>
                  </a:cubicBezTo>
                  <a:cubicBezTo>
                    <a:pt x="2270" y="13"/>
                    <a:pt x="2246" y="1"/>
                    <a:pt x="2223"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0"/>
            <p:cNvSpPr/>
            <p:nvPr/>
          </p:nvSpPr>
          <p:spPr>
            <a:xfrm>
              <a:off x="7959418" y="1813726"/>
              <a:ext cx="158018" cy="26314"/>
            </a:xfrm>
            <a:custGeom>
              <a:rect b="b" l="l" r="r" t="t"/>
              <a:pathLst>
                <a:path extrusionOk="0" h="386" w="2318">
                  <a:moveTo>
                    <a:pt x="1455" y="0"/>
                  </a:moveTo>
                  <a:cubicBezTo>
                    <a:pt x="1232" y="0"/>
                    <a:pt x="1007" y="21"/>
                    <a:pt x="785" y="65"/>
                  </a:cubicBezTo>
                  <a:cubicBezTo>
                    <a:pt x="654" y="88"/>
                    <a:pt x="523" y="124"/>
                    <a:pt x="393" y="160"/>
                  </a:cubicBezTo>
                  <a:cubicBezTo>
                    <a:pt x="385" y="163"/>
                    <a:pt x="377" y="167"/>
                    <a:pt x="370" y="172"/>
                  </a:cubicBezTo>
                  <a:lnTo>
                    <a:pt x="370" y="172"/>
                  </a:lnTo>
                  <a:cubicBezTo>
                    <a:pt x="278" y="181"/>
                    <a:pt x="187" y="188"/>
                    <a:pt x="96" y="195"/>
                  </a:cubicBezTo>
                  <a:cubicBezTo>
                    <a:pt x="72" y="195"/>
                    <a:pt x="48" y="207"/>
                    <a:pt x="24" y="231"/>
                  </a:cubicBezTo>
                  <a:cubicBezTo>
                    <a:pt x="13" y="243"/>
                    <a:pt x="1" y="267"/>
                    <a:pt x="1" y="290"/>
                  </a:cubicBezTo>
                  <a:cubicBezTo>
                    <a:pt x="1" y="338"/>
                    <a:pt x="48" y="385"/>
                    <a:pt x="96" y="385"/>
                  </a:cubicBezTo>
                  <a:cubicBezTo>
                    <a:pt x="642" y="326"/>
                    <a:pt x="1201" y="278"/>
                    <a:pt x="1747" y="267"/>
                  </a:cubicBezTo>
                  <a:lnTo>
                    <a:pt x="2223" y="267"/>
                  </a:lnTo>
                  <a:cubicBezTo>
                    <a:pt x="2247" y="267"/>
                    <a:pt x="2270" y="255"/>
                    <a:pt x="2282" y="243"/>
                  </a:cubicBezTo>
                  <a:cubicBezTo>
                    <a:pt x="2306" y="231"/>
                    <a:pt x="2306" y="207"/>
                    <a:pt x="2318" y="183"/>
                  </a:cubicBezTo>
                  <a:cubicBezTo>
                    <a:pt x="2318" y="160"/>
                    <a:pt x="2318" y="148"/>
                    <a:pt x="2306" y="124"/>
                  </a:cubicBezTo>
                  <a:cubicBezTo>
                    <a:pt x="2282" y="100"/>
                    <a:pt x="2270" y="88"/>
                    <a:pt x="2247" y="88"/>
                  </a:cubicBezTo>
                  <a:cubicBezTo>
                    <a:pt x="2238" y="86"/>
                    <a:pt x="2230" y="85"/>
                    <a:pt x="2222" y="83"/>
                  </a:cubicBezTo>
                  <a:lnTo>
                    <a:pt x="2222" y="83"/>
                  </a:lnTo>
                  <a:lnTo>
                    <a:pt x="2223" y="76"/>
                  </a:lnTo>
                  <a:cubicBezTo>
                    <a:pt x="2212" y="76"/>
                    <a:pt x="2202" y="76"/>
                    <a:pt x="2192" y="76"/>
                  </a:cubicBezTo>
                  <a:lnTo>
                    <a:pt x="2192" y="76"/>
                  </a:lnTo>
                  <a:cubicBezTo>
                    <a:pt x="1951" y="26"/>
                    <a:pt x="1704" y="0"/>
                    <a:pt x="1455"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0"/>
            <p:cNvSpPr/>
            <p:nvPr/>
          </p:nvSpPr>
          <p:spPr>
            <a:xfrm>
              <a:off x="7778768" y="1225964"/>
              <a:ext cx="64080" cy="66466"/>
            </a:xfrm>
            <a:custGeom>
              <a:rect b="b" l="l" r="r" t="t"/>
              <a:pathLst>
                <a:path extrusionOk="0" h="975" w="940">
                  <a:moveTo>
                    <a:pt x="96" y="0"/>
                  </a:moveTo>
                  <a:cubicBezTo>
                    <a:pt x="60" y="0"/>
                    <a:pt x="36" y="12"/>
                    <a:pt x="24" y="24"/>
                  </a:cubicBezTo>
                  <a:cubicBezTo>
                    <a:pt x="13" y="48"/>
                    <a:pt x="1" y="71"/>
                    <a:pt x="1" y="95"/>
                  </a:cubicBezTo>
                  <a:cubicBezTo>
                    <a:pt x="1" y="119"/>
                    <a:pt x="13" y="143"/>
                    <a:pt x="24" y="155"/>
                  </a:cubicBezTo>
                  <a:cubicBezTo>
                    <a:pt x="298" y="392"/>
                    <a:pt x="559" y="654"/>
                    <a:pt x="785" y="951"/>
                  </a:cubicBezTo>
                  <a:cubicBezTo>
                    <a:pt x="797" y="963"/>
                    <a:pt x="821" y="975"/>
                    <a:pt x="844" y="975"/>
                  </a:cubicBezTo>
                  <a:cubicBezTo>
                    <a:pt x="868" y="975"/>
                    <a:pt x="892" y="963"/>
                    <a:pt x="916" y="951"/>
                  </a:cubicBezTo>
                  <a:cubicBezTo>
                    <a:pt x="928" y="927"/>
                    <a:pt x="939" y="903"/>
                    <a:pt x="939" y="879"/>
                  </a:cubicBezTo>
                  <a:cubicBezTo>
                    <a:pt x="939" y="856"/>
                    <a:pt x="928" y="832"/>
                    <a:pt x="916" y="820"/>
                  </a:cubicBezTo>
                  <a:cubicBezTo>
                    <a:pt x="690" y="535"/>
                    <a:pt x="429" y="262"/>
                    <a:pt x="155" y="24"/>
                  </a:cubicBezTo>
                  <a:cubicBezTo>
                    <a:pt x="143" y="12"/>
                    <a:pt x="120" y="0"/>
                    <a:pt x="96"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0"/>
            <p:cNvSpPr/>
            <p:nvPr/>
          </p:nvSpPr>
          <p:spPr>
            <a:xfrm>
              <a:off x="8044494" y="1181585"/>
              <a:ext cx="21133" cy="67897"/>
            </a:xfrm>
            <a:custGeom>
              <a:rect b="b" l="l" r="r" t="t"/>
              <a:pathLst>
                <a:path extrusionOk="0" h="996" w="310">
                  <a:moveTo>
                    <a:pt x="220" y="1"/>
                  </a:moveTo>
                  <a:cubicBezTo>
                    <a:pt x="214" y="1"/>
                    <a:pt x="208" y="3"/>
                    <a:pt x="202" y="9"/>
                  </a:cubicBezTo>
                  <a:lnTo>
                    <a:pt x="167" y="9"/>
                  </a:lnTo>
                  <a:cubicBezTo>
                    <a:pt x="155" y="21"/>
                    <a:pt x="143" y="33"/>
                    <a:pt x="143" y="33"/>
                  </a:cubicBezTo>
                  <a:cubicBezTo>
                    <a:pt x="131" y="45"/>
                    <a:pt x="131" y="57"/>
                    <a:pt x="119" y="69"/>
                  </a:cubicBezTo>
                  <a:lnTo>
                    <a:pt x="12" y="889"/>
                  </a:lnTo>
                  <a:cubicBezTo>
                    <a:pt x="0" y="913"/>
                    <a:pt x="0" y="936"/>
                    <a:pt x="12" y="948"/>
                  </a:cubicBezTo>
                  <a:cubicBezTo>
                    <a:pt x="24" y="972"/>
                    <a:pt x="48" y="996"/>
                    <a:pt x="72" y="996"/>
                  </a:cubicBezTo>
                  <a:lnTo>
                    <a:pt x="107" y="996"/>
                  </a:lnTo>
                  <a:cubicBezTo>
                    <a:pt x="119" y="996"/>
                    <a:pt x="131" y="996"/>
                    <a:pt x="143" y="984"/>
                  </a:cubicBezTo>
                  <a:cubicBezTo>
                    <a:pt x="155" y="984"/>
                    <a:pt x="155" y="972"/>
                    <a:pt x="167" y="960"/>
                  </a:cubicBezTo>
                  <a:cubicBezTo>
                    <a:pt x="179" y="960"/>
                    <a:pt x="179" y="948"/>
                    <a:pt x="179" y="936"/>
                  </a:cubicBezTo>
                  <a:lnTo>
                    <a:pt x="297" y="116"/>
                  </a:lnTo>
                  <a:cubicBezTo>
                    <a:pt x="309" y="93"/>
                    <a:pt x="297" y="69"/>
                    <a:pt x="286" y="45"/>
                  </a:cubicBezTo>
                  <a:cubicBezTo>
                    <a:pt x="274" y="33"/>
                    <a:pt x="262" y="9"/>
                    <a:pt x="238" y="9"/>
                  </a:cubicBezTo>
                  <a:cubicBezTo>
                    <a:pt x="232" y="3"/>
                    <a:pt x="226" y="1"/>
                    <a:pt x="220"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0"/>
            <p:cNvSpPr/>
            <p:nvPr/>
          </p:nvSpPr>
          <p:spPr>
            <a:xfrm>
              <a:off x="8262366" y="1231622"/>
              <a:ext cx="61626" cy="80236"/>
            </a:xfrm>
            <a:custGeom>
              <a:rect b="b" l="l" r="r" t="t"/>
              <a:pathLst>
                <a:path extrusionOk="0" h="1177" w="904">
                  <a:moveTo>
                    <a:pt x="797" y="0"/>
                  </a:moveTo>
                  <a:cubicBezTo>
                    <a:pt x="773" y="0"/>
                    <a:pt x="749" y="24"/>
                    <a:pt x="738" y="36"/>
                  </a:cubicBezTo>
                  <a:cubicBezTo>
                    <a:pt x="643" y="226"/>
                    <a:pt x="536" y="392"/>
                    <a:pt x="417" y="571"/>
                  </a:cubicBezTo>
                  <a:cubicBezTo>
                    <a:pt x="298" y="725"/>
                    <a:pt x="167" y="880"/>
                    <a:pt x="25" y="1022"/>
                  </a:cubicBezTo>
                  <a:cubicBezTo>
                    <a:pt x="25" y="1034"/>
                    <a:pt x="13" y="1046"/>
                    <a:pt x="13" y="1058"/>
                  </a:cubicBezTo>
                  <a:cubicBezTo>
                    <a:pt x="13" y="1070"/>
                    <a:pt x="1" y="1082"/>
                    <a:pt x="1" y="1094"/>
                  </a:cubicBezTo>
                  <a:cubicBezTo>
                    <a:pt x="1" y="1105"/>
                    <a:pt x="13" y="1117"/>
                    <a:pt x="13" y="1117"/>
                  </a:cubicBezTo>
                  <a:cubicBezTo>
                    <a:pt x="13" y="1129"/>
                    <a:pt x="25" y="1141"/>
                    <a:pt x="25" y="1153"/>
                  </a:cubicBezTo>
                  <a:cubicBezTo>
                    <a:pt x="37" y="1165"/>
                    <a:pt x="48" y="1165"/>
                    <a:pt x="60" y="1177"/>
                  </a:cubicBezTo>
                  <a:lnTo>
                    <a:pt x="132" y="1177"/>
                  </a:lnTo>
                  <a:cubicBezTo>
                    <a:pt x="143" y="1165"/>
                    <a:pt x="155" y="1165"/>
                    <a:pt x="155" y="1153"/>
                  </a:cubicBezTo>
                  <a:lnTo>
                    <a:pt x="167" y="1153"/>
                  </a:lnTo>
                  <a:cubicBezTo>
                    <a:pt x="464" y="856"/>
                    <a:pt x="702" y="511"/>
                    <a:pt x="892" y="131"/>
                  </a:cubicBezTo>
                  <a:cubicBezTo>
                    <a:pt x="904" y="107"/>
                    <a:pt x="904" y="83"/>
                    <a:pt x="904" y="60"/>
                  </a:cubicBezTo>
                  <a:cubicBezTo>
                    <a:pt x="892" y="36"/>
                    <a:pt x="880" y="24"/>
                    <a:pt x="856" y="12"/>
                  </a:cubicBezTo>
                  <a:cubicBezTo>
                    <a:pt x="845" y="0"/>
                    <a:pt x="821" y="0"/>
                    <a:pt x="797" y="0"/>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40"/>
            <p:cNvSpPr/>
            <p:nvPr/>
          </p:nvSpPr>
          <p:spPr>
            <a:xfrm>
              <a:off x="7947284" y="1594218"/>
              <a:ext cx="151542" cy="229597"/>
            </a:xfrm>
            <a:custGeom>
              <a:rect b="b" l="l" r="r" t="t"/>
              <a:pathLst>
                <a:path extrusionOk="0" h="3368" w="2223">
                  <a:moveTo>
                    <a:pt x="294" y="227"/>
                  </a:moveTo>
                  <a:cubicBezTo>
                    <a:pt x="293" y="227"/>
                    <a:pt x="291" y="228"/>
                    <a:pt x="286" y="231"/>
                  </a:cubicBezTo>
                  <a:lnTo>
                    <a:pt x="286" y="233"/>
                  </a:lnTo>
                  <a:lnTo>
                    <a:pt x="286" y="233"/>
                  </a:lnTo>
                  <a:cubicBezTo>
                    <a:pt x="289" y="231"/>
                    <a:pt x="295" y="227"/>
                    <a:pt x="294" y="227"/>
                  </a:cubicBezTo>
                  <a:close/>
                  <a:moveTo>
                    <a:pt x="2004" y="394"/>
                  </a:moveTo>
                  <a:cubicBezTo>
                    <a:pt x="2002" y="394"/>
                    <a:pt x="2005" y="400"/>
                    <a:pt x="2007" y="400"/>
                  </a:cubicBezTo>
                  <a:cubicBezTo>
                    <a:pt x="2008" y="400"/>
                    <a:pt x="2009" y="399"/>
                    <a:pt x="2009" y="397"/>
                  </a:cubicBezTo>
                  <a:cubicBezTo>
                    <a:pt x="2006" y="394"/>
                    <a:pt x="2005" y="394"/>
                    <a:pt x="2004" y="394"/>
                  </a:cubicBezTo>
                  <a:close/>
                  <a:moveTo>
                    <a:pt x="1379" y="599"/>
                  </a:moveTo>
                  <a:cubicBezTo>
                    <a:pt x="1379" y="607"/>
                    <a:pt x="1379" y="609"/>
                    <a:pt x="1376" y="610"/>
                  </a:cubicBezTo>
                  <a:lnTo>
                    <a:pt x="1376" y="610"/>
                  </a:lnTo>
                  <a:cubicBezTo>
                    <a:pt x="1377" y="608"/>
                    <a:pt x="1379" y="603"/>
                    <a:pt x="1379" y="599"/>
                  </a:cubicBezTo>
                  <a:close/>
                  <a:moveTo>
                    <a:pt x="1389" y="305"/>
                  </a:moveTo>
                  <a:cubicBezTo>
                    <a:pt x="1390" y="308"/>
                    <a:pt x="1391" y="311"/>
                    <a:pt x="1391" y="314"/>
                  </a:cubicBezTo>
                  <a:cubicBezTo>
                    <a:pt x="1403" y="338"/>
                    <a:pt x="1414" y="361"/>
                    <a:pt x="1414" y="373"/>
                  </a:cubicBezTo>
                  <a:lnTo>
                    <a:pt x="1414" y="397"/>
                  </a:lnTo>
                  <a:lnTo>
                    <a:pt x="1414" y="421"/>
                  </a:lnTo>
                  <a:cubicBezTo>
                    <a:pt x="1414" y="445"/>
                    <a:pt x="1414" y="468"/>
                    <a:pt x="1414" y="492"/>
                  </a:cubicBezTo>
                  <a:cubicBezTo>
                    <a:pt x="1414" y="485"/>
                    <a:pt x="1414" y="482"/>
                    <a:pt x="1414" y="482"/>
                  </a:cubicBezTo>
                  <a:cubicBezTo>
                    <a:pt x="1413" y="482"/>
                    <a:pt x="1411" y="496"/>
                    <a:pt x="1403" y="504"/>
                  </a:cubicBezTo>
                  <a:cubicBezTo>
                    <a:pt x="1403" y="516"/>
                    <a:pt x="1403" y="528"/>
                    <a:pt x="1403" y="540"/>
                  </a:cubicBezTo>
                  <a:cubicBezTo>
                    <a:pt x="1391" y="563"/>
                    <a:pt x="1391" y="587"/>
                    <a:pt x="1379" y="599"/>
                  </a:cubicBezTo>
                  <a:cubicBezTo>
                    <a:pt x="1379" y="599"/>
                    <a:pt x="1379" y="599"/>
                    <a:pt x="1379" y="599"/>
                  </a:cubicBezTo>
                  <a:lnTo>
                    <a:pt x="1379" y="599"/>
                  </a:lnTo>
                  <a:cubicBezTo>
                    <a:pt x="1376" y="605"/>
                    <a:pt x="1374" y="609"/>
                    <a:pt x="1374" y="611"/>
                  </a:cubicBezTo>
                  <a:lnTo>
                    <a:pt x="1374" y="611"/>
                  </a:lnTo>
                  <a:cubicBezTo>
                    <a:pt x="1375" y="611"/>
                    <a:pt x="1375" y="610"/>
                    <a:pt x="1376" y="610"/>
                  </a:cubicBezTo>
                  <a:lnTo>
                    <a:pt x="1376" y="610"/>
                  </a:lnTo>
                  <a:cubicBezTo>
                    <a:pt x="1375" y="612"/>
                    <a:pt x="1374" y="613"/>
                    <a:pt x="1374" y="613"/>
                  </a:cubicBezTo>
                  <a:cubicBezTo>
                    <a:pt x="1373" y="613"/>
                    <a:pt x="1373" y="612"/>
                    <a:pt x="1374" y="611"/>
                  </a:cubicBezTo>
                  <a:lnTo>
                    <a:pt x="1374" y="611"/>
                  </a:lnTo>
                  <a:cubicBezTo>
                    <a:pt x="1372" y="611"/>
                    <a:pt x="1370" y="611"/>
                    <a:pt x="1367" y="611"/>
                  </a:cubicBezTo>
                  <a:lnTo>
                    <a:pt x="1355" y="647"/>
                  </a:lnTo>
                  <a:cubicBezTo>
                    <a:pt x="1343" y="670"/>
                    <a:pt x="1331" y="682"/>
                    <a:pt x="1319" y="706"/>
                  </a:cubicBezTo>
                  <a:lnTo>
                    <a:pt x="1308" y="718"/>
                  </a:lnTo>
                  <a:cubicBezTo>
                    <a:pt x="1308" y="710"/>
                    <a:pt x="1308" y="702"/>
                    <a:pt x="1308" y="694"/>
                  </a:cubicBezTo>
                  <a:cubicBezTo>
                    <a:pt x="1308" y="682"/>
                    <a:pt x="1308" y="682"/>
                    <a:pt x="1308" y="682"/>
                  </a:cubicBezTo>
                  <a:cubicBezTo>
                    <a:pt x="1308" y="658"/>
                    <a:pt x="1308" y="635"/>
                    <a:pt x="1308" y="623"/>
                  </a:cubicBezTo>
                  <a:lnTo>
                    <a:pt x="1308" y="587"/>
                  </a:lnTo>
                  <a:lnTo>
                    <a:pt x="1308" y="563"/>
                  </a:lnTo>
                  <a:cubicBezTo>
                    <a:pt x="1319" y="469"/>
                    <a:pt x="1343" y="387"/>
                    <a:pt x="1389" y="305"/>
                  </a:cubicBezTo>
                  <a:close/>
                  <a:moveTo>
                    <a:pt x="1973" y="373"/>
                  </a:moveTo>
                  <a:lnTo>
                    <a:pt x="1985" y="385"/>
                  </a:lnTo>
                  <a:lnTo>
                    <a:pt x="1997" y="385"/>
                  </a:lnTo>
                  <a:cubicBezTo>
                    <a:pt x="2001" y="390"/>
                    <a:pt x="2009" y="397"/>
                    <a:pt x="2009" y="397"/>
                  </a:cubicBezTo>
                  <a:lnTo>
                    <a:pt x="2009" y="409"/>
                  </a:lnTo>
                  <a:cubicBezTo>
                    <a:pt x="2020" y="409"/>
                    <a:pt x="2020" y="421"/>
                    <a:pt x="2020" y="433"/>
                  </a:cubicBezTo>
                  <a:cubicBezTo>
                    <a:pt x="2020" y="425"/>
                    <a:pt x="2020" y="422"/>
                    <a:pt x="2021" y="422"/>
                  </a:cubicBezTo>
                  <a:cubicBezTo>
                    <a:pt x="2022" y="422"/>
                    <a:pt x="2024" y="436"/>
                    <a:pt x="2032" y="445"/>
                  </a:cubicBezTo>
                  <a:cubicBezTo>
                    <a:pt x="2032" y="445"/>
                    <a:pt x="2032" y="460"/>
                    <a:pt x="2032" y="460"/>
                  </a:cubicBezTo>
                  <a:cubicBezTo>
                    <a:pt x="2032" y="468"/>
                    <a:pt x="2032" y="470"/>
                    <a:pt x="2032" y="480"/>
                  </a:cubicBezTo>
                  <a:lnTo>
                    <a:pt x="2032" y="504"/>
                  </a:lnTo>
                  <a:lnTo>
                    <a:pt x="2032" y="516"/>
                  </a:lnTo>
                  <a:cubicBezTo>
                    <a:pt x="2032" y="528"/>
                    <a:pt x="2020" y="551"/>
                    <a:pt x="2020" y="575"/>
                  </a:cubicBezTo>
                  <a:cubicBezTo>
                    <a:pt x="2018" y="578"/>
                    <a:pt x="2017" y="579"/>
                    <a:pt x="2016" y="579"/>
                  </a:cubicBezTo>
                  <a:cubicBezTo>
                    <a:pt x="2013" y="579"/>
                    <a:pt x="2016" y="572"/>
                    <a:pt x="2013" y="572"/>
                  </a:cubicBezTo>
                  <a:cubicBezTo>
                    <a:pt x="2013" y="572"/>
                    <a:pt x="2011" y="573"/>
                    <a:pt x="2009" y="575"/>
                  </a:cubicBezTo>
                  <a:lnTo>
                    <a:pt x="1997" y="611"/>
                  </a:lnTo>
                  <a:cubicBezTo>
                    <a:pt x="1985" y="623"/>
                    <a:pt x="1973" y="635"/>
                    <a:pt x="1973" y="658"/>
                  </a:cubicBezTo>
                  <a:cubicBezTo>
                    <a:pt x="1968" y="658"/>
                    <a:pt x="1964" y="660"/>
                    <a:pt x="1961" y="662"/>
                  </a:cubicBezTo>
                  <a:lnTo>
                    <a:pt x="1961" y="662"/>
                  </a:lnTo>
                  <a:cubicBezTo>
                    <a:pt x="1961" y="661"/>
                    <a:pt x="1961" y="659"/>
                    <a:pt x="1961" y="658"/>
                  </a:cubicBezTo>
                  <a:lnTo>
                    <a:pt x="1961" y="658"/>
                  </a:lnTo>
                  <a:cubicBezTo>
                    <a:pt x="1957" y="662"/>
                    <a:pt x="1956" y="664"/>
                    <a:pt x="1956" y="664"/>
                  </a:cubicBezTo>
                  <a:cubicBezTo>
                    <a:pt x="1957" y="664"/>
                    <a:pt x="1958" y="663"/>
                    <a:pt x="1961" y="662"/>
                  </a:cubicBezTo>
                  <a:lnTo>
                    <a:pt x="1961" y="662"/>
                  </a:lnTo>
                  <a:cubicBezTo>
                    <a:pt x="1959" y="672"/>
                    <a:pt x="1948" y="682"/>
                    <a:pt x="1937" y="682"/>
                  </a:cubicBezTo>
                  <a:cubicBezTo>
                    <a:pt x="1914" y="718"/>
                    <a:pt x="1890" y="742"/>
                    <a:pt x="1854" y="777"/>
                  </a:cubicBezTo>
                  <a:cubicBezTo>
                    <a:pt x="1852" y="779"/>
                    <a:pt x="1851" y="781"/>
                    <a:pt x="1849" y="782"/>
                  </a:cubicBezTo>
                  <a:lnTo>
                    <a:pt x="1849" y="782"/>
                  </a:lnTo>
                  <a:cubicBezTo>
                    <a:pt x="1859" y="722"/>
                    <a:pt x="1868" y="656"/>
                    <a:pt x="1878" y="599"/>
                  </a:cubicBezTo>
                  <a:cubicBezTo>
                    <a:pt x="1890" y="563"/>
                    <a:pt x="1902" y="528"/>
                    <a:pt x="1902" y="492"/>
                  </a:cubicBezTo>
                  <a:cubicBezTo>
                    <a:pt x="1914" y="468"/>
                    <a:pt x="1914" y="456"/>
                    <a:pt x="1914" y="445"/>
                  </a:cubicBezTo>
                  <a:cubicBezTo>
                    <a:pt x="1922" y="436"/>
                    <a:pt x="1924" y="428"/>
                    <a:pt x="1925" y="428"/>
                  </a:cubicBezTo>
                  <a:cubicBezTo>
                    <a:pt x="1925" y="428"/>
                    <a:pt x="1925" y="429"/>
                    <a:pt x="1925" y="433"/>
                  </a:cubicBezTo>
                  <a:cubicBezTo>
                    <a:pt x="1925" y="433"/>
                    <a:pt x="1925" y="421"/>
                    <a:pt x="1937" y="409"/>
                  </a:cubicBezTo>
                  <a:cubicBezTo>
                    <a:pt x="1937" y="409"/>
                    <a:pt x="1937" y="397"/>
                    <a:pt x="1949" y="397"/>
                  </a:cubicBezTo>
                  <a:cubicBezTo>
                    <a:pt x="1949" y="393"/>
                    <a:pt x="1948" y="392"/>
                    <a:pt x="1946" y="392"/>
                  </a:cubicBezTo>
                  <a:cubicBezTo>
                    <a:pt x="1943" y="392"/>
                    <a:pt x="1937" y="397"/>
                    <a:pt x="1937" y="397"/>
                  </a:cubicBezTo>
                  <a:lnTo>
                    <a:pt x="1949" y="385"/>
                  </a:lnTo>
                  <a:cubicBezTo>
                    <a:pt x="1961" y="385"/>
                    <a:pt x="1973" y="373"/>
                    <a:pt x="1961" y="373"/>
                  </a:cubicBezTo>
                  <a:close/>
                  <a:moveTo>
                    <a:pt x="527" y="879"/>
                  </a:moveTo>
                  <a:cubicBezTo>
                    <a:pt x="526" y="879"/>
                    <a:pt x="527" y="880"/>
                    <a:pt x="535" y="884"/>
                  </a:cubicBezTo>
                  <a:cubicBezTo>
                    <a:pt x="543" y="884"/>
                    <a:pt x="530" y="879"/>
                    <a:pt x="527" y="879"/>
                  </a:cubicBezTo>
                  <a:close/>
                  <a:moveTo>
                    <a:pt x="440" y="195"/>
                  </a:moveTo>
                  <a:cubicBezTo>
                    <a:pt x="464" y="207"/>
                    <a:pt x="488" y="207"/>
                    <a:pt x="511" y="219"/>
                  </a:cubicBezTo>
                  <a:lnTo>
                    <a:pt x="535" y="231"/>
                  </a:lnTo>
                  <a:lnTo>
                    <a:pt x="559" y="243"/>
                  </a:lnTo>
                  <a:lnTo>
                    <a:pt x="571" y="254"/>
                  </a:lnTo>
                  <a:cubicBezTo>
                    <a:pt x="571" y="254"/>
                    <a:pt x="578" y="258"/>
                    <a:pt x="583" y="261"/>
                  </a:cubicBezTo>
                  <a:lnTo>
                    <a:pt x="583" y="261"/>
                  </a:lnTo>
                  <a:cubicBezTo>
                    <a:pt x="582" y="261"/>
                    <a:pt x="581" y="261"/>
                    <a:pt x="580" y="261"/>
                  </a:cubicBezTo>
                  <a:cubicBezTo>
                    <a:pt x="579" y="261"/>
                    <a:pt x="579" y="262"/>
                    <a:pt x="583" y="266"/>
                  </a:cubicBezTo>
                  <a:cubicBezTo>
                    <a:pt x="588" y="266"/>
                    <a:pt x="586" y="264"/>
                    <a:pt x="583" y="261"/>
                  </a:cubicBezTo>
                  <a:lnTo>
                    <a:pt x="583" y="261"/>
                  </a:lnTo>
                  <a:cubicBezTo>
                    <a:pt x="587" y="263"/>
                    <a:pt x="595" y="266"/>
                    <a:pt x="595" y="266"/>
                  </a:cubicBezTo>
                  <a:lnTo>
                    <a:pt x="618" y="278"/>
                  </a:lnTo>
                  <a:cubicBezTo>
                    <a:pt x="618" y="290"/>
                    <a:pt x="630" y="302"/>
                    <a:pt x="642" y="314"/>
                  </a:cubicBezTo>
                  <a:cubicBezTo>
                    <a:pt x="642" y="314"/>
                    <a:pt x="649" y="321"/>
                    <a:pt x="654" y="326"/>
                  </a:cubicBezTo>
                  <a:lnTo>
                    <a:pt x="654" y="326"/>
                  </a:lnTo>
                  <a:cubicBezTo>
                    <a:pt x="666" y="349"/>
                    <a:pt x="690" y="373"/>
                    <a:pt x="701" y="409"/>
                  </a:cubicBezTo>
                  <a:cubicBezTo>
                    <a:pt x="713" y="421"/>
                    <a:pt x="713" y="433"/>
                    <a:pt x="713" y="433"/>
                  </a:cubicBezTo>
                  <a:cubicBezTo>
                    <a:pt x="725" y="445"/>
                    <a:pt x="725" y="445"/>
                    <a:pt x="725" y="456"/>
                  </a:cubicBezTo>
                  <a:cubicBezTo>
                    <a:pt x="725" y="460"/>
                    <a:pt x="725" y="464"/>
                    <a:pt x="725" y="468"/>
                  </a:cubicBezTo>
                  <a:cubicBezTo>
                    <a:pt x="737" y="492"/>
                    <a:pt x="749" y="516"/>
                    <a:pt x="761" y="551"/>
                  </a:cubicBezTo>
                  <a:cubicBezTo>
                    <a:pt x="773" y="611"/>
                    <a:pt x="785" y="658"/>
                    <a:pt x="797" y="718"/>
                  </a:cubicBezTo>
                  <a:cubicBezTo>
                    <a:pt x="808" y="777"/>
                    <a:pt x="820" y="825"/>
                    <a:pt x="820" y="872"/>
                  </a:cubicBezTo>
                  <a:cubicBezTo>
                    <a:pt x="828" y="896"/>
                    <a:pt x="831" y="915"/>
                    <a:pt x="832" y="932"/>
                  </a:cubicBezTo>
                  <a:lnTo>
                    <a:pt x="701" y="932"/>
                  </a:lnTo>
                  <a:cubicBezTo>
                    <a:pt x="725" y="932"/>
                    <a:pt x="690" y="932"/>
                    <a:pt x="690" y="920"/>
                  </a:cubicBezTo>
                  <a:cubicBezTo>
                    <a:pt x="642" y="920"/>
                    <a:pt x="595" y="908"/>
                    <a:pt x="559" y="896"/>
                  </a:cubicBezTo>
                  <a:lnTo>
                    <a:pt x="535" y="884"/>
                  </a:lnTo>
                  <a:lnTo>
                    <a:pt x="511" y="872"/>
                  </a:lnTo>
                  <a:cubicBezTo>
                    <a:pt x="499" y="860"/>
                    <a:pt x="476" y="860"/>
                    <a:pt x="452" y="849"/>
                  </a:cubicBezTo>
                  <a:cubicBezTo>
                    <a:pt x="440" y="837"/>
                    <a:pt x="416" y="825"/>
                    <a:pt x="404" y="813"/>
                  </a:cubicBezTo>
                  <a:lnTo>
                    <a:pt x="393" y="801"/>
                  </a:lnTo>
                  <a:cubicBezTo>
                    <a:pt x="393" y="801"/>
                    <a:pt x="381" y="789"/>
                    <a:pt x="369" y="777"/>
                  </a:cubicBezTo>
                  <a:cubicBezTo>
                    <a:pt x="345" y="765"/>
                    <a:pt x="333" y="742"/>
                    <a:pt x="321" y="730"/>
                  </a:cubicBezTo>
                  <a:lnTo>
                    <a:pt x="297" y="706"/>
                  </a:lnTo>
                  <a:cubicBezTo>
                    <a:pt x="297" y="694"/>
                    <a:pt x="297" y="694"/>
                    <a:pt x="286" y="694"/>
                  </a:cubicBezTo>
                  <a:cubicBezTo>
                    <a:pt x="274" y="670"/>
                    <a:pt x="262" y="658"/>
                    <a:pt x="262" y="635"/>
                  </a:cubicBezTo>
                  <a:cubicBezTo>
                    <a:pt x="250" y="635"/>
                    <a:pt x="250" y="623"/>
                    <a:pt x="250" y="611"/>
                  </a:cubicBezTo>
                  <a:cubicBezTo>
                    <a:pt x="250" y="611"/>
                    <a:pt x="238" y="599"/>
                    <a:pt x="238" y="599"/>
                  </a:cubicBezTo>
                  <a:cubicBezTo>
                    <a:pt x="226" y="575"/>
                    <a:pt x="226" y="563"/>
                    <a:pt x="226" y="540"/>
                  </a:cubicBezTo>
                  <a:cubicBezTo>
                    <a:pt x="214" y="528"/>
                    <a:pt x="214" y="516"/>
                    <a:pt x="214" y="504"/>
                  </a:cubicBezTo>
                  <a:cubicBezTo>
                    <a:pt x="214" y="492"/>
                    <a:pt x="214" y="492"/>
                    <a:pt x="214" y="492"/>
                  </a:cubicBezTo>
                  <a:cubicBezTo>
                    <a:pt x="214" y="468"/>
                    <a:pt x="214" y="445"/>
                    <a:pt x="214" y="433"/>
                  </a:cubicBezTo>
                  <a:lnTo>
                    <a:pt x="214" y="397"/>
                  </a:lnTo>
                  <a:lnTo>
                    <a:pt x="214" y="385"/>
                  </a:lnTo>
                  <a:cubicBezTo>
                    <a:pt x="214" y="361"/>
                    <a:pt x="214" y="349"/>
                    <a:pt x="226" y="326"/>
                  </a:cubicBezTo>
                  <a:cubicBezTo>
                    <a:pt x="226" y="314"/>
                    <a:pt x="238" y="302"/>
                    <a:pt x="238" y="290"/>
                  </a:cubicBezTo>
                  <a:cubicBezTo>
                    <a:pt x="250" y="278"/>
                    <a:pt x="250" y="278"/>
                    <a:pt x="250" y="266"/>
                  </a:cubicBezTo>
                  <a:cubicBezTo>
                    <a:pt x="256" y="266"/>
                    <a:pt x="259" y="263"/>
                    <a:pt x="261" y="262"/>
                  </a:cubicBezTo>
                  <a:lnTo>
                    <a:pt x="261" y="262"/>
                  </a:lnTo>
                  <a:cubicBezTo>
                    <a:pt x="259" y="267"/>
                    <a:pt x="256" y="271"/>
                    <a:pt x="257" y="271"/>
                  </a:cubicBezTo>
                  <a:cubicBezTo>
                    <a:pt x="257" y="271"/>
                    <a:pt x="258" y="270"/>
                    <a:pt x="262" y="266"/>
                  </a:cubicBezTo>
                  <a:cubicBezTo>
                    <a:pt x="262" y="262"/>
                    <a:pt x="262" y="261"/>
                    <a:pt x="261" y="261"/>
                  </a:cubicBezTo>
                  <a:cubicBezTo>
                    <a:pt x="261" y="261"/>
                    <a:pt x="261" y="261"/>
                    <a:pt x="261" y="262"/>
                  </a:cubicBezTo>
                  <a:lnTo>
                    <a:pt x="261" y="262"/>
                  </a:lnTo>
                  <a:cubicBezTo>
                    <a:pt x="261" y="259"/>
                    <a:pt x="262" y="257"/>
                    <a:pt x="262" y="254"/>
                  </a:cubicBezTo>
                  <a:cubicBezTo>
                    <a:pt x="274" y="254"/>
                    <a:pt x="274" y="243"/>
                    <a:pt x="286" y="243"/>
                  </a:cubicBezTo>
                  <a:lnTo>
                    <a:pt x="286" y="233"/>
                  </a:lnTo>
                  <a:lnTo>
                    <a:pt x="286" y="233"/>
                  </a:lnTo>
                  <a:cubicBezTo>
                    <a:pt x="285" y="234"/>
                    <a:pt x="284" y="234"/>
                    <a:pt x="283" y="234"/>
                  </a:cubicBezTo>
                  <a:cubicBezTo>
                    <a:pt x="283" y="234"/>
                    <a:pt x="283" y="233"/>
                    <a:pt x="286" y="231"/>
                  </a:cubicBezTo>
                  <a:lnTo>
                    <a:pt x="309" y="219"/>
                  </a:lnTo>
                  <a:cubicBezTo>
                    <a:pt x="321" y="219"/>
                    <a:pt x="345" y="207"/>
                    <a:pt x="333" y="207"/>
                  </a:cubicBezTo>
                  <a:cubicBezTo>
                    <a:pt x="333" y="207"/>
                    <a:pt x="345" y="207"/>
                    <a:pt x="357" y="195"/>
                  </a:cubicBezTo>
                  <a:close/>
                  <a:moveTo>
                    <a:pt x="411" y="1"/>
                  </a:moveTo>
                  <a:cubicBezTo>
                    <a:pt x="354" y="1"/>
                    <a:pt x="296" y="13"/>
                    <a:pt x="238" y="40"/>
                  </a:cubicBezTo>
                  <a:cubicBezTo>
                    <a:pt x="48" y="136"/>
                    <a:pt x="0" y="373"/>
                    <a:pt x="48" y="563"/>
                  </a:cubicBezTo>
                  <a:cubicBezTo>
                    <a:pt x="72" y="658"/>
                    <a:pt x="119" y="753"/>
                    <a:pt x="179" y="837"/>
                  </a:cubicBezTo>
                  <a:cubicBezTo>
                    <a:pt x="238" y="908"/>
                    <a:pt x="321" y="979"/>
                    <a:pt x="416" y="1027"/>
                  </a:cubicBezTo>
                  <a:cubicBezTo>
                    <a:pt x="533" y="1081"/>
                    <a:pt x="666" y="1110"/>
                    <a:pt x="800" y="1110"/>
                  </a:cubicBezTo>
                  <a:cubicBezTo>
                    <a:pt x="819" y="1110"/>
                    <a:pt x="837" y="1110"/>
                    <a:pt x="856" y="1109"/>
                  </a:cubicBezTo>
                  <a:lnTo>
                    <a:pt x="856" y="1109"/>
                  </a:lnTo>
                  <a:cubicBezTo>
                    <a:pt x="883" y="1310"/>
                    <a:pt x="893" y="1517"/>
                    <a:pt x="903" y="1716"/>
                  </a:cubicBezTo>
                  <a:cubicBezTo>
                    <a:pt x="939" y="2179"/>
                    <a:pt x="927" y="2655"/>
                    <a:pt x="892" y="3118"/>
                  </a:cubicBezTo>
                  <a:cubicBezTo>
                    <a:pt x="880" y="3166"/>
                    <a:pt x="880" y="3225"/>
                    <a:pt x="868" y="3273"/>
                  </a:cubicBezTo>
                  <a:cubicBezTo>
                    <a:pt x="868" y="3296"/>
                    <a:pt x="880" y="3320"/>
                    <a:pt x="892" y="3332"/>
                  </a:cubicBezTo>
                  <a:cubicBezTo>
                    <a:pt x="915" y="3356"/>
                    <a:pt x="939" y="3368"/>
                    <a:pt x="963" y="3368"/>
                  </a:cubicBezTo>
                  <a:cubicBezTo>
                    <a:pt x="987" y="3368"/>
                    <a:pt x="1010" y="3356"/>
                    <a:pt x="1022" y="3332"/>
                  </a:cubicBezTo>
                  <a:cubicBezTo>
                    <a:pt x="1046" y="3320"/>
                    <a:pt x="1046" y="3296"/>
                    <a:pt x="1046" y="3273"/>
                  </a:cubicBezTo>
                  <a:lnTo>
                    <a:pt x="1058" y="3261"/>
                  </a:lnTo>
                  <a:cubicBezTo>
                    <a:pt x="1117" y="2774"/>
                    <a:pt x="1129" y="2274"/>
                    <a:pt x="1106" y="1775"/>
                  </a:cubicBezTo>
                  <a:cubicBezTo>
                    <a:pt x="1094" y="1544"/>
                    <a:pt x="1073" y="1312"/>
                    <a:pt x="1051" y="1080"/>
                  </a:cubicBezTo>
                  <a:lnTo>
                    <a:pt x="1051" y="1080"/>
                  </a:lnTo>
                  <a:cubicBezTo>
                    <a:pt x="1128" y="1065"/>
                    <a:pt x="1197" y="1032"/>
                    <a:pt x="1261" y="991"/>
                  </a:cubicBezTo>
                  <a:lnTo>
                    <a:pt x="1261" y="991"/>
                  </a:lnTo>
                  <a:cubicBezTo>
                    <a:pt x="1306" y="1041"/>
                    <a:pt x="1365" y="1083"/>
                    <a:pt x="1438" y="1110"/>
                  </a:cubicBezTo>
                  <a:cubicBezTo>
                    <a:pt x="1480" y="1128"/>
                    <a:pt x="1521" y="1136"/>
                    <a:pt x="1562" y="1136"/>
                  </a:cubicBezTo>
                  <a:cubicBezTo>
                    <a:pt x="1580" y="1136"/>
                    <a:pt x="1598" y="1135"/>
                    <a:pt x="1616" y="1132"/>
                  </a:cubicBezTo>
                  <a:lnTo>
                    <a:pt x="1616" y="1132"/>
                  </a:lnTo>
                  <a:cubicBezTo>
                    <a:pt x="1590" y="1366"/>
                    <a:pt x="1581" y="1600"/>
                    <a:pt x="1581" y="1835"/>
                  </a:cubicBezTo>
                  <a:cubicBezTo>
                    <a:pt x="1569" y="2203"/>
                    <a:pt x="1605" y="2560"/>
                    <a:pt x="1664" y="2928"/>
                  </a:cubicBezTo>
                  <a:cubicBezTo>
                    <a:pt x="1664" y="2964"/>
                    <a:pt x="1676" y="2999"/>
                    <a:pt x="1676" y="3047"/>
                  </a:cubicBezTo>
                  <a:cubicBezTo>
                    <a:pt x="1686" y="3089"/>
                    <a:pt x="1724" y="3107"/>
                    <a:pt x="1763" y="3107"/>
                  </a:cubicBezTo>
                  <a:cubicBezTo>
                    <a:pt x="1814" y="3107"/>
                    <a:pt x="1866" y="3076"/>
                    <a:pt x="1866" y="3023"/>
                  </a:cubicBezTo>
                  <a:lnTo>
                    <a:pt x="1854" y="2892"/>
                  </a:lnTo>
                  <a:cubicBezTo>
                    <a:pt x="1854" y="2869"/>
                    <a:pt x="1842" y="2845"/>
                    <a:pt x="1830" y="2833"/>
                  </a:cubicBezTo>
                  <a:cubicBezTo>
                    <a:pt x="1830" y="2832"/>
                    <a:pt x="1829" y="2831"/>
                    <a:pt x="1828" y="2831"/>
                  </a:cubicBezTo>
                  <a:lnTo>
                    <a:pt x="1828" y="2831"/>
                  </a:lnTo>
                  <a:cubicBezTo>
                    <a:pt x="1825" y="2811"/>
                    <a:pt x="1822" y="2793"/>
                    <a:pt x="1818" y="2774"/>
                  </a:cubicBezTo>
                  <a:lnTo>
                    <a:pt x="1807" y="2714"/>
                  </a:lnTo>
                  <a:lnTo>
                    <a:pt x="1807" y="2702"/>
                  </a:lnTo>
                  <a:lnTo>
                    <a:pt x="1807" y="2667"/>
                  </a:lnTo>
                  <a:cubicBezTo>
                    <a:pt x="1807" y="2631"/>
                    <a:pt x="1795" y="2583"/>
                    <a:pt x="1795" y="2548"/>
                  </a:cubicBezTo>
                  <a:cubicBezTo>
                    <a:pt x="1783" y="2381"/>
                    <a:pt x="1771" y="2227"/>
                    <a:pt x="1759" y="2061"/>
                  </a:cubicBezTo>
                  <a:cubicBezTo>
                    <a:pt x="1747" y="1716"/>
                    <a:pt x="1771" y="1384"/>
                    <a:pt x="1807" y="1051"/>
                  </a:cubicBezTo>
                  <a:lnTo>
                    <a:pt x="1807" y="1051"/>
                  </a:lnTo>
                  <a:cubicBezTo>
                    <a:pt x="1857" y="1019"/>
                    <a:pt x="1905" y="981"/>
                    <a:pt x="1949" y="944"/>
                  </a:cubicBezTo>
                  <a:cubicBezTo>
                    <a:pt x="2092" y="825"/>
                    <a:pt x="2223" y="670"/>
                    <a:pt x="2223" y="480"/>
                  </a:cubicBezTo>
                  <a:cubicBezTo>
                    <a:pt x="2223" y="433"/>
                    <a:pt x="2211" y="385"/>
                    <a:pt x="2187" y="338"/>
                  </a:cubicBezTo>
                  <a:cubicBezTo>
                    <a:pt x="2163" y="302"/>
                    <a:pt x="2127" y="254"/>
                    <a:pt x="2092" y="231"/>
                  </a:cubicBezTo>
                  <a:cubicBezTo>
                    <a:pt x="2063" y="211"/>
                    <a:pt x="2018" y="192"/>
                    <a:pt x="1976" y="192"/>
                  </a:cubicBezTo>
                  <a:cubicBezTo>
                    <a:pt x="1967" y="192"/>
                    <a:pt x="1958" y="193"/>
                    <a:pt x="1949" y="195"/>
                  </a:cubicBezTo>
                  <a:cubicBezTo>
                    <a:pt x="1902" y="195"/>
                    <a:pt x="1854" y="219"/>
                    <a:pt x="1818" y="254"/>
                  </a:cubicBezTo>
                  <a:cubicBezTo>
                    <a:pt x="1771" y="326"/>
                    <a:pt x="1735" y="397"/>
                    <a:pt x="1723" y="480"/>
                  </a:cubicBezTo>
                  <a:cubicBezTo>
                    <a:pt x="1700" y="563"/>
                    <a:pt x="1688" y="647"/>
                    <a:pt x="1676" y="730"/>
                  </a:cubicBezTo>
                  <a:cubicBezTo>
                    <a:pt x="1663" y="797"/>
                    <a:pt x="1652" y="864"/>
                    <a:pt x="1642" y="930"/>
                  </a:cubicBezTo>
                  <a:lnTo>
                    <a:pt x="1642" y="930"/>
                  </a:lnTo>
                  <a:cubicBezTo>
                    <a:pt x="1641" y="931"/>
                    <a:pt x="1641" y="931"/>
                    <a:pt x="1640" y="932"/>
                  </a:cubicBezTo>
                  <a:cubicBezTo>
                    <a:pt x="1640" y="932"/>
                    <a:pt x="1630" y="937"/>
                    <a:pt x="1626" y="937"/>
                  </a:cubicBezTo>
                  <a:cubicBezTo>
                    <a:pt x="1624" y="937"/>
                    <a:pt x="1624" y="936"/>
                    <a:pt x="1628" y="932"/>
                  </a:cubicBezTo>
                  <a:lnTo>
                    <a:pt x="1628" y="932"/>
                  </a:lnTo>
                  <a:cubicBezTo>
                    <a:pt x="1616" y="944"/>
                    <a:pt x="1593" y="944"/>
                    <a:pt x="1569" y="955"/>
                  </a:cubicBezTo>
                  <a:cubicBezTo>
                    <a:pt x="1573" y="952"/>
                    <a:pt x="1574" y="950"/>
                    <a:pt x="1574" y="950"/>
                  </a:cubicBezTo>
                  <a:lnTo>
                    <a:pt x="1574" y="950"/>
                  </a:lnTo>
                  <a:cubicBezTo>
                    <a:pt x="1573" y="950"/>
                    <a:pt x="1565" y="955"/>
                    <a:pt x="1557" y="955"/>
                  </a:cubicBezTo>
                  <a:lnTo>
                    <a:pt x="1533" y="955"/>
                  </a:lnTo>
                  <a:cubicBezTo>
                    <a:pt x="1521" y="944"/>
                    <a:pt x="1510" y="944"/>
                    <a:pt x="1498" y="944"/>
                  </a:cubicBezTo>
                  <a:lnTo>
                    <a:pt x="1486" y="932"/>
                  </a:lnTo>
                  <a:lnTo>
                    <a:pt x="1486" y="932"/>
                  </a:lnTo>
                  <a:cubicBezTo>
                    <a:pt x="1490" y="936"/>
                    <a:pt x="1491" y="937"/>
                    <a:pt x="1491" y="937"/>
                  </a:cubicBezTo>
                  <a:cubicBezTo>
                    <a:pt x="1490" y="937"/>
                    <a:pt x="1482" y="932"/>
                    <a:pt x="1474" y="932"/>
                  </a:cubicBezTo>
                  <a:cubicBezTo>
                    <a:pt x="1462" y="920"/>
                    <a:pt x="1438" y="908"/>
                    <a:pt x="1426" y="908"/>
                  </a:cubicBezTo>
                  <a:cubicBezTo>
                    <a:pt x="1438" y="908"/>
                    <a:pt x="1426" y="908"/>
                    <a:pt x="1414" y="896"/>
                  </a:cubicBezTo>
                  <a:lnTo>
                    <a:pt x="1403" y="884"/>
                  </a:lnTo>
                  <a:cubicBezTo>
                    <a:pt x="1403" y="884"/>
                    <a:pt x="1403" y="883"/>
                    <a:pt x="1403" y="883"/>
                  </a:cubicBezTo>
                  <a:lnTo>
                    <a:pt x="1403" y="883"/>
                  </a:lnTo>
                  <a:cubicBezTo>
                    <a:pt x="1442" y="844"/>
                    <a:pt x="1477" y="799"/>
                    <a:pt x="1510" y="753"/>
                  </a:cubicBezTo>
                  <a:cubicBezTo>
                    <a:pt x="1605" y="587"/>
                    <a:pt x="1640" y="338"/>
                    <a:pt x="1521" y="171"/>
                  </a:cubicBezTo>
                  <a:cubicBezTo>
                    <a:pt x="1498" y="124"/>
                    <a:pt x="1450" y="88"/>
                    <a:pt x="1403" y="52"/>
                  </a:cubicBezTo>
                  <a:cubicBezTo>
                    <a:pt x="1379" y="40"/>
                    <a:pt x="1355" y="40"/>
                    <a:pt x="1331" y="40"/>
                  </a:cubicBezTo>
                  <a:cubicBezTo>
                    <a:pt x="1308" y="52"/>
                    <a:pt x="1296" y="64"/>
                    <a:pt x="1284" y="88"/>
                  </a:cubicBezTo>
                  <a:cubicBezTo>
                    <a:pt x="1189" y="278"/>
                    <a:pt x="1106" y="480"/>
                    <a:pt x="1129" y="694"/>
                  </a:cubicBezTo>
                  <a:cubicBezTo>
                    <a:pt x="1129" y="747"/>
                    <a:pt x="1140" y="796"/>
                    <a:pt x="1161" y="842"/>
                  </a:cubicBezTo>
                  <a:lnTo>
                    <a:pt x="1161" y="842"/>
                  </a:lnTo>
                  <a:cubicBezTo>
                    <a:pt x="1158" y="844"/>
                    <a:pt x="1155" y="846"/>
                    <a:pt x="1153" y="849"/>
                  </a:cubicBezTo>
                  <a:cubicBezTo>
                    <a:pt x="1129" y="860"/>
                    <a:pt x="1106" y="872"/>
                    <a:pt x="1094" y="884"/>
                  </a:cubicBezTo>
                  <a:lnTo>
                    <a:pt x="1082" y="884"/>
                  </a:lnTo>
                  <a:lnTo>
                    <a:pt x="1046" y="896"/>
                  </a:lnTo>
                  <a:cubicBezTo>
                    <a:pt x="1039" y="898"/>
                    <a:pt x="1032" y="900"/>
                    <a:pt x="1024" y="901"/>
                  </a:cubicBezTo>
                  <a:lnTo>
                    <a:pt x="1024" y="901"/>
                  </a:lnTo>
                  <a:cubicBezTo>
                    <a:pt x="1013" y="824"/>
                    <a:pt x="1002" y="747"/>
                    <a:pt x="987" y="670"/>
                  </a:cubicBezTo>
                  <a:cubicBezTo>
                    <a:pt x="963" y="540"/>
                    <a:pt x="927" y="409"/>
                    <a:pt x="868" y="302"/>
                  </a:cubicBezTo>
                  <a:cubicBezTo>
                    <a:pt x="776" y="137"/>
                    <a:pt x="601" y="1"/>
                    <a:pt x="411" y="1"/>
                  </a:cubicBezTo>
                  <a:close/>
                </a:path>
              </a:pathLst>
            </a:custGeom>
            <a:solidFill>
              <a:srgbClr val="1A1A1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2D38"/>
        </a:solidFill>
      </p:bgPr>
    </p:bg>
    <p:spTree>
      <p:nvGrpSpPr>
        <p:cNvPr id="226" name="Shape 226"/>
        <p:cNvGrpSpPr/>
        <p:nvPr/>
      </p:nvGrpSpPr>
      <p:grpSpPr>
        <a:xfrm>
          <a:off x="0" y="0"/>
          <a:ext cx="0" cy="0"/>
          <a:chOff x="0" y="0"/>
          <a:chExt cx="0" cy="0"/>
        </a:xfrm>
      </p:grpSpPr>
      <p:sp>
        <p:nvSpPr>
          <p:cNvPr id="227" name="Google Shape;227;p41"/>
          <p:cNvSpPr txBox="1"/>
          <p:nvPr/>
        </p:nvSpPr>
        <p:spPr>
          <a:xfrm>
            <a:off x="1002025" y="327900"/>
            <a:ext cx="26751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FFB2E8"/>
                </a:solidFill>
                <a:latin typeface="Helvetica Neue"/>
                <a:ea typeface="Helvetica Neue"/>
                <a:cs typeface="Helvetica Neue"/>
                <a:sym typeface="Helvetica Neue"/>
              </a:rPr>
              <a:t>acortar distancias</a:t>
            </a:r>
            <a:endParaRPr b="1" sz="3600">
              <a:solidFill>
                <a:srgbClr val="FFB2E8"/>
              </a:solidFill>
              <a:latin typeface="Helvetica Neue"/>
              <a:ea typeface="Helvetica Neue"/>
              <a:cs typeface="Helvetica Neue"/>
              <a:sym typeface="Helvetica Neue"/>
            </a:endParaRPr>
          </a:p>
        </p:txBody>
      </p:sp>
      <p:sp>
        <p:nvSpPr>
          <p:cNvPr id="228" name="Google Shape;228;p41"/>
          <p:cNvSpPr txBox="1"/>
          <p:nvPr/>
        </p:nvSpPr>
        <p:spPr>
          <a:xfrm>
            <a:off x="5399750" y="2052900"/>
            <a:ext cx="2675100" cy="1037700"/>
          </a:xfrm>
          <a:prstGeom prst="rect">
            <a:avLst/>
          </a:prstGeom>
          <a:noFill/>
          <a:ln>
            <a:noFill/>
          </a:ln>
        </p:spPr>
        <p:txBody>
          <a:bodyPr anchorCtr="0" anchor="ctr" bIns="91425" lIns="91425" spcFirstLastPara="1" rIns="91425" wrap="square" tIns="91425">
            <a:noAutofit/>
          </a:bodyPr>
          <a:lstStyle/>
          <a:p>
            <a:pPr indent="0" lvl="0" marL="0" marR="0" rtl="0" algn="r">
              <a:lnSpc>
                <a:spcPct val="80000"/>
              </a:lnSpc>
              <a:spcBef>
                <a:spcPts val="0"/>
              </a:spcBef>
              <a:spcAft>
                <a:spcPts val="0"/>
              </a:spcAft>
              <a:buNone/>
            </a:pPr>
            <a:r>
              <a:rPr b="1" lang="es-419" sz="3600">
                <a:solidFill>
                  <a:srgbClr val="FFB2E8"/>
                </a:solidFill>
                <a:latin typeface="Helvetica Neue"/>
                <a:ea typeface="Helvetica Neue"/>
                <a:cs typeface="Helvetica Neue"/>
                <a:sym typeface="Helvetica Neue"/>
              </a:rPr>
              <a:t>buscar similitudes</a:t>
            </a:r>
            <a:endParaRPr b="1" sz="3600">
              <a:solidFill>
                <a:srgbClr val="FFB2E8"/>
              </a:solidFill>
              <a:latin typeface="Helvetica Neue"/>
              <a:ea typeface="Helvetica Neue"/>
              <a:cs typeface="Helvetica Neue"/>
              <a:sym typeface="Helvetica Neue"/>
            </a:endParaRPr>
          </a:p>
        </p:txBody>
      </p:sp>
      <p:sp>
        <p:nvSpPr>
          <p:cNvPr id="229" name="Google Shape;229;p41"/>
          <p:cNvSpPr txBox="1"/>
          <p:nvPr/>
        </p:nvSpPr>
        <p:spPr>
          <a:xfrm>
            <a:off x="1002025" y="3708825"/>
            <a:ext cx="2675100" cy="10377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None/>
            </a:pPr>
            <a:r>
              <a:rPr b="1" lang="es-419" sz="3600">
                <a:solidFill>
                  <a:srgbClr val="FFB2E8"/>
                </a:solidFill>
                <a:latin typeface="Helvetica Neue"/>
                <a:ea typeface="Helvetica Neue"/>
                <a:cs typeface="Helvetica Neue"/>
                <a:sym typeface="Helvetica Neue"/>
              </a:rPr>
              <a:t>¿qué estoy dando por sentado?</a:t>
            </a:r>
            <a:endParaRPr b="1" sz="3600">
              <a:solidFill>
                <a:srgbClr val="FFB2E8"/>
              </a:solidFill>
              <a:latin typeface="Helvetica Neue"/>
              <a:ea typeface="Helvetica Neue"/>
              <a:cs typeface="Helvetica Neue"/>
              <a:sym typeface="Helvetica Neue"/>
            </a:endParaRPr>
          </a:p>
        </p:txBody>
      </p:sp>
      <p:grpSp>
        <p:nvGrpSpPr>
          <p:cNvPr id="230" name="Google Shape;230;p41"/>
          <p:cNvGrpSpPr/>
          <p:nvPr/>
        </p:nvGrpSpPr>
        <p:grpSpPr>
          <a:xfrm>
            <a:off x="7466919" y="3182854"/>
            <a:ext cx="607938" cy="670964"/>
            <a:chOff x="4629775" y="2920775"/>
            <a:chExt cx="283725" cy="313125"/>
          </a:xfrm>
        </p:grpSpPr>
        <p:sp>
          <p:nvSpPr>
            <p:cNvPr id="231" name="Google Shape;231;p41"/>
            <p:cNvSpPr/>
            <p:nvPr/>
          </p:nvSpPr>
          <p:spPr>
            <a:xfrm>
              <a:off x="4629775" y="2941550"/>
              <a:ext cx="132500" cy="291475"/>
            </a:xfrm>
            <a:custGeom>
              <a:rect b="b" l="l" r="r" t="t"/>
              <a:pathLst>
                <a:path extrusionOk="0" h="11659" w="5300">
                  <a:moveTo>
                    <a:pt x="2757" y="286"/>
                  </a:moveTo>
                  <a:lnTo>
                    <a:pt x="2757" y="286"/>
                  </a:lnTo>
                  <a:cubicBezTo>
                    <a:pt x="2139" y="749"/>
                    <a:pt x="1759" y="1213"/>
                    <a:pt x="1557" y="1688"/>
                  </a:cubicBezTo>
                  <a:cubicBezTo>
                    <a:pt x="1105" y="2805"/>
                    <a:pt x="1640" y="3982"/>
                    <a:pt x="2115" y="5004"/>
                  </a:cubicBezTo>
                  <a:lnTo>
                    <a:pt x="2198" y="5194"/>
                  </a:lnTo>
                  <a:cubicBezTo>
                    <a:pt x="2210" y="5229"/>
                    <a:pt x="2234" y="5277"/>
                    <a:pt x="2246" y="5313"/>
                  </a:cubicBezTo>
                  <a:cubicBezTo>
                    <a:pt x="2353" y="5562"/>
                    <a:pt x="2484" y="5871"/>
                    <a:pt x="2745" y="5966"/>
                  </a:cubicBezTo>
                  <a:cubicBezTo>
                    <a:pt x="2864" y="6002"/>
                    <a:pt x="2971" y="6037"/>
                    <a:pt x="3078" y="6061"/>
                  </a:cubicBezTo>
                  <a:cubicBezTo>
                    <a:pt x="3339" y="6132"/>
                    <a:pt x="3577" y="6192"/>
                    <a:pt x="3803" y="6382"/>
                  </a:cubicBezTo>
                  <a:cubicBezTo>
                    <a:pt x="4314" y="6822"/>
                    <a:pt x="4682" y="7380"/>
                    <a:pt x="4884" y="8022"/>
                  </a:cubicBezTo>
                  <a:cubicBezTo>
                    <a:pt x="5169" y="8877"/>
                    <a:pt x="5252" y="10078"/>
                    <a:pt x="4658" y="10933"/>
                  </a:cubicBezTo>
                  <a:cubicBezTo>
                    <a:pt x="4539" y="11100"/>
                    <a:pt x="4373" y="11230"/>
                    <a:pt x="4183" y="11313"/>
                  </a:cubicBezTo>
                  <a:cubicBezTo>
                    <a:pt x="4076" y="11373"/>
                    <a:pt x="3957" y="11408"/>
                    <a:pt x="3838" y="11432"/>
                  </a:cubicBezTo>
                  <a:cubicBezTo>
                    <a:pt x="3707" y="11459"/>
                    <a:pt x="3577" y="11472"/>
                    <a:pt x="3449" y="11472"/>
                  </a:cubicBezTo>
                  <a:cubicBezTo>
                    <a:pt x="2278" y="11472"/>
                    <a:pt x="1269" y="10400"/>
                    <a:pt x="915" y="9222"/>
                  </a:cubicBezTo>
                  <a:cubicBezTo>
                    <a:pt x="772" y="8782"/>
                    <a:pt x="725" y="8307"/>
                    <a:pt x="761" y="7844"/>
                  </a:cubicBezTo>
                  <a:cubicBezTo>
                    <a:pt x="772" y="7618"/>
                    <a:pt x="915" y="6952"/>
                    <a:pt x="1319" y="6584"/>
                  </a:cubicBezTo>
                  <a:lnTo>
                    <a:pt x="1379" y="6525"/>
                  </a:lnTo>
                  <a:lnTo>
                    <a:pt x="1331" y="6453"/>
                  </a:lnTo>
                  <a:cubicBezTo>
                    <a:pt x="1022" y="6037"/>
                    <a:pt x="749" y="5491"/>
                    <a:pt x="511" y="4825"/>
                  </a:cubicBezTo>
                  <a:cubicBezTo>
                    <a:pt x="285" y="4196"/>
                    <a:pt x="178" y="3578"/>
                    <a:pt x="202" y="3007"/>
                  </a:cubicBezTo>
                  <a:cubicBezTo>
                    <a:pt x="226" y="2473"/>
                    <a:pt x="357" y="2021"/>
                    <a:pt x="582" y="1653"/>
                  </a:cubicBezTo>
                  <a:cubicBezTo>
                    <a:pt x="856" y="1213"/>
                    <a:pt x="1283" y="809"/>
                    <a:pt x="1699" y="619"/>
                  </a:cubicBezTo>
                  <a:cubicBezTo>
                    <a:pt x="2032" y="452"/>
                    <a:pt x="2389" y="345"/>
                    <a:pt x="2757" y="286"/>
                  </a:cubicBezTo>
                  <a:close/>
                  <a:moveTo>
                    <a:pt x="3470" y="1"/>
                  </a:moveTo>
                  <a:lnTo>
                    <a:pt x="3102" y="37"/>
                  </a:lnTo>
                  <a:cubicBezTo>
                    <a:pt x="2519" y="120"/>
                    <a:pt x="2032" y="250"/>
                    <a:pt x="1616" y="452"/>
                  </a:cubicBezTo>
                  <a:cubicBezTo>
                    <a:pt x="1177" y="654"/>
                    <a:pt x="725" y="1082"/>
                    <a:pt x="428" y="1558"/>
                  </a:cubicBezTo>
                  <a:cubicBezTo>
                    <a:pt x="178" y="1950"/>
                    <a:pt x="48" y="2437"/>
                    <a:pt x="24" y="2995"/>
                  </a:cubicBezTo>
                  <a:cubicBezTo>
                    <a:pt x="0" y="3601"/>
                    <a:pt x="107" y="4231"/>
                    <a:pt x="345" y="4885"/>
                  </a:cubicBezTo>
                  <a:cubicBezTo>
                    <a:pt x="570" y="5526"/>
                    <a:pt x="844" y="6073"/>
                    <a:pt x="1141" y="6501"/>
                  </a:cubicBezTo>
                  <a:cubicBezTo>
                    <a:pt x="749" y="6905"/>
                    <a:pt x="606" y="7535"/>
                    <a:pt x="582" y="7832"/>
                  </a:cubicBezTo>
                  <a:cubicBezTo>
                    <a:pt x="547" y="8319"/>
                    <a:pt x="594" y="8806"/>
                    <a:pt x="737" y="9281"/>
                  </a:cubicBezTo>
                  <a:cubicBezTo>
                    <a:pt x="1105" y="10517"/>
                    <a:pt x="2187" y="11658"/>
                    <a:pt x="3446" y="11658"/>
                  </a:cubicBezTo>
                  <a:cubicBezTo>
                    <a:pt x="3589" y="11658"/>
                    <a:pt x="3731" y="11646"/>
                    <a:pt x="3874" y="11610"/>
                  </a:cubicBezTo>
                  <a:cubicBezTo>
                    <a:pt x="4005" y="11587"/>
                    <a:pt x="4135" y="11539"/>
                    <a:pt x="4266" y="11480"/>
                  </a:cubicBezTo>
                  <a:cubicBezTo>
                    <a:pt x="4480" y="11373"/>
                    <a:pt x="4670" y="11230"/>
                    <a:pt x="4813" y="11028"/>
                  </a:cubicBezTo>
                  <a:cubicBezTo>
                    <a:pt x="5098" y="10624"/>
                    <a:pt x="5252" y="10125"/>
                    <a:pt x="5288" y="9531"/>
                  </a:cubicBezTo>
                  <a:cubicBezTo>
                    <a:pt x="5300" y="8996"/>
                    <a:pt x="5229" y="8473"/>
                    <a:pt x="5062" y="7962"/>
                  </a:cubicBezTo>
                  <a:cubicBezTo>
                    <a:pt x="4848" y="7297"/>
                    <a:pt x="4456" y="6703"/>
                    <a:pt x="3910" y="6239"/>
                  </a:cubicBezTo>
                  <a:cubicBezTo>
                    <a:pt x="3660" y="6026"/>
                    <a:pt x="3399" y="5954"/>
                    <a:pt x="3125" y="5883"/>
                  </a:cubicBezTo>
                  <a:cubicBezTo>
                    <a:pt x="3018" y="5859"/>
                    <a:pt x="2911" y="5835"/>
                    <a:pt x="2804" y="5800"/>
                  </a:cubicBezTo>
                  <a:cubicBezTo>
                    <a:pt x="2626" y="5728"/>
                    <a:pt x="2507" y="5467"/>
                    <a:pt x="2424" y="5253"/>
                  </a:cubicBezTo>
                  <a:cubicBezTo>
                    <a:pt x="2400" y="5206"/>
                    <a:pt x="2389" y="5158"/>
                    <a:pt x="2365" y="5122"/>
                  </a:cubicBezTo>
                  <a:lnTo>
                    <a:pt x="2282" y="4932"/>
                  </a:lnTo>
                  <a:cubicBezTo>
                    <a:pt x="1830" y="3934"/>
                    <a:pt x="1307" y="2805"/>
                    <a:pt x="1735" y="1760"/>
                  </a:cubicBezTo>
                  <a:cubicBezTo>
                    <a:pt x="1937" y="1237"/>
                    <a:pt x="2400" y="738"/>
                    <a:pt x="3161" y="203"/>
                  </a:cubicBezTo>
                  <a:lnTo>
                    <a:pt x="3470" y="1"/>
                  </a:ln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1"/>
            <p:cNvSpPr/>
            <p:nvPr/>
          </p:nvSpPr>
          <p:spPr>
            <a:xfrm>
              <a:off x="4660375" y="3117925"/>
              <a:ext cx="71300" cy="87750"/>
            </a:xfrm>
            <a:custGeom>
              <a:rect b="b" l="l" r="r" t="t"/>
              <a:pathLst>
                <a:path extrusionOk="0" h="3510" w="2852">
                  <a:moveTo>
                    <a:pt x="1120" y="182"/>
                  </a:moveTo>
                  <a:cubicBezTo>
                    <a:pt x="1378" y="182"/>
                    <a:pt x="1634" y="337"/>
                    <a:pt x="1771" y="444"/>
                  </a:cubicBezTo>
                  <a:cubicBezTo>
                    <a:pt x="2008" y="610"/>
                    <a:pt x="2198" y="896"/>
                    <a:pt x="2317" y="1240"/>
                  </a:cubicBezTo>
                  <a:cubicBezTo>
                    <a:pt x="2472" y="1680"/>
                    <a:pt x="2650" y="2488"/>
                    <a:pt x="2210" y="3058"/>
                  </a:cubicBezTo>
                  <a:cubicBezTo>
                    <a:pt x="2068" y="3243"/>
                    <a:pt x="1840" y="3322"/>
                    <a:pt x="1612" y="3322"/>
                  </a:cubicBezTo>
                  <a:cubicBezTo>
                    <a:pt x="1459" y="3322"/>
                    <a:pt x="1305" y="3287"/>
                    <a:pt x="1176" y="3225"/>
                  </a:cubicBezTo>
                  <a:cubicBezTo>
                    <a:pt x="784" y="3034"/>
                    <a:pt x="547" y="2630"/>
                    <a:pt x="428" y="2322"/>
                  </a:cubicBezTo>
                  <a:cubicBezTo>
                    <a:pt x="273" y="1941"/>
                    <a:pt x="190" y="1561"/>
                    <a:pt x="202" y="1228"/>
                  </a:cubicBezTo>
                  <a:cubicBezTo>
                    <a:pt x="214" y="694"/>
                    <a:pt x="463" y="349"/>
                    <a:pt x="951" y="206"/>
                  </a:cubicBezTo>
                  <a:cubicBezTo>
                    <a:pt x="1006" y="189"/>
                    <a:pt x="1063" y="182"/>
                    <a:pt x="1120" y="182"/>
                  </a:cubicBezTo>
                  <a:close/>
                  <a:moveTo>
                    <a:pt x="1110" y="0"/>
                  </a:moveTo>
                  <a:cubicBezTo>
                    <a:pt x="1041" y="0"/>
                    <a:pt x="972" y="9"/>
                    <a:pt x="903" y="28"/>
                  </a:cubicBezTo>
                  <a:cubicBezTo>
                    <a:pt x="345" y="194"/>
                    <a:pt x="36" y="610"/>
                    <a:pt x="12" y="1228"/>
                  </a:cubicBezTo>
                  <a:cubicBezTo>
                    <a:pt x="0" y="1585"/>
                    <a:pt x="83" y="1989"/>
                    <a:pt x="250" y="2393"/>
                  </a:cubicBezTo>
                  <a:cubicBezTo>
                    <a:pt x="452" y="2868"/>
                    <a:pt x="749" y="3213"/>
                    <a:pt x="1093" y="3391"/>
                  </a:cubicBezTo>
                  <a:cubicBezTo>
                    <a:pt x="1248" y="3462"/>
                    <a:pt x="1426" y="3510"/>
                    <a:pt x="1604" y="3510"/>
                  </a:cubicBezTo>
                  <a:cubicBezTo>
                    <a:pt x="1889" y="3510"/>
                    <a:pt x="2175" y="3403"/>
                    <a:pt x="2353" y="3165"/>
                  </a:cubicBezTo>
                  <a:cubicBezTo>
                    <a:pt x="2852" y="2535"/>
                    <a:pt x="2650" y="1656"/>
                    <a:pt x="2495" y="1181"/>
                  </a:cubicBezTo>
                  <a:cubicBezTo>
                    <a:pt x="2353" y="800"/>
                    <a:pt x="2151" y="492"/>
                    <a:pt x="1878" y="301"/>
                  </a:cubicBezTo>
                  <a:cubicBezTo>
                    <a:pt x="1722" y="175"/>
                    <a:pt x="1422" y="0"/>
                    <a:pt x="111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1"/>
            <p:cNvSpPr/>
            <p:nvPr/>
          </p:nvSpPr>
          <p:spPr>
            <a:xfrm>
              <a:off x="4762550" y="3018925"/>
              <a:ext cx="112625" cy="132700"/>
            </a:xfrm>
            <a:custGeom>
              <a:rect b="b" l="l" r="r" t="t"/>
              <a:pathLst>
                <a:path extrusionOk="0" h="5308" w="4505">
                  <a:moveTo>
                    <a:pt x="1947" y="181"/>
                  </a:moveTo>
                  <a:cubicBezTo>
                    <a:pt x="2027" y="181"/>
                    <a:pt x="2107" y="194"/>
                    <a:pt x="2187" y="221"/>
                  </a:cubicBezTo>
                  <a:cubicBezTo>
                    <a:pt x="2461" y="292"/>
                    <a:pt x="2734" y="447"/>
                    <a:pt x="3019" y="708"/>
                  </a:cubicBezTo>
                  <a:cubicBezTo>
                    <a:pt x="3589" y="1231"/>
                    <a:pt x="4017" y="1980"/>
                    <a:pt x="4207" y="2824"/>
                  </a:cubicBezTo>
                  <a:cubicBezTo>
                    <a:pt x="4291" y="3192"/>
                    <a:pt x="4314" y="3513"/>
                    <a:pt x="4279" y="3798"/>
                  </a:cubicBezTo>
                  <a:cubicBezTo>
                    <a:pt x="4279" y="3857"/>
                    <a:pt x="4267" y="3917"/>
                    <a:pt x="4255" y="3964"/>
                  </a:cubicBezTo>
                  <a:cubicBezTo>
                    <a:pt x="4207" y="4190"/>
                    <a:pt x="4112" y="4404"/>
                    <a:pt x="3958" y="4570"/>
                  </a:cubicBezTo>
                  <a:cubicBezTo>
                    <a:pt x="3815" y="4749"/>
                    <a:pt x="3637" y="4891"/>
                    <a:pt x="3423" y="4986"/>
                  </a:cubicBezTo>
                  <a:cubicBezTo>
                    <a:pt x="3241" y="5072"/>
                    <a:pt x="3041" y="5119"/>
                    <a:pt x="2838" y="5119"/>
                  </a:cubicBezTo>
                  <a:cubicBezTo>
                    <a:pt x="2815" y="5119"/>
                    <a:pt x="2792" y="5118"/>
                    <a:pt x="2770" y="5117"/>
                  </a:cubicBezTo>
                  <a:cubicBezTo>
                    <a:pt x="2544" y="5117"/>
                    <a:pt x="2330" y="5058"/>
                    <a:pt x="2128" y="4939"/>
                  </a:cubicBezTo>
                  <a:cubicBezTo>
                    <a:pt x="1391" y="4523"/>
                    <a:pt x="928" y="3667"/>
                    <a:pt x="666" y="3014"/>
                  </a:cubicBezTo>
                  <a:cubicBezTo>
                    <a:pt x="464" y="2503"/>
                    <a:pt x="203" y="1505"/>
                    <a:pt x="749" y="685"/>
                  </a:cubicBezTo>
                  <a:cubicBezTo>
                    <a:pt x="963" y="352"/>
                    <a:pt x="1439" y="186"/>
                    <a:pt x="1866" y="186"/>
                  </a:cubicBezTo>
                  <a:cubicBezTo>
                    <a:pt x="1893" y="183"/>
                    <a:pt x="1920" y="181"/>
                    <a:pt x="1947" y="181"/>
                  </a:cubicBezTo>
                  <a:close/>
                  <a:moveTo>
                    <a:pt x="1861" y="0"/>
                  </a:moveTo>
                  <a:cubicBezTo>
                    <a:pt x="1387" y="0"/>
                    <a:pt x="856" y="189"/>
                    <a:pt x="595" y="590"/>
                  </a:cubicBezTo>
                  <a:cubicBezTo>
                    <a:pt x="1" y="1481"/>
                    <a:pt x="286" y="2538"/>
                    <a:pt x="500" y="3085"/>
                  </a:cubicBezTo>
                  <a:cubicBezTo>
                    <a:pt x="773" y="3762"/>
                    <a:pt x="1248" y="4654"/>
                    <a:pt x="2033" y="5105"/>
                  </a:cubicBezTo>
                  <a:cubicBezTo>
                    <a:pt x="2270" y="5236"/>
                    <a:pt x="2544" y="5307"/>
                    <a:pt x="2805" y="5307"/>
                  </a:cubicBezTo>
                  <a:cubicBezTo>
                    <a:pt x="3043" y="5307"/>
                    <a:pt x="3280" y="5260"/>
                    <a:pt x="3494" y="5153"/>
                  </a:cubicBezTo>
                  <a:cubicBezTo>
                    <a:pt x="3732" y="5058"/>
                    <a:pt x="3946" y="4891"/>
                    <a:pt x="4100" y="4689"/>
                  </a:cubicBezTo>
                  <a:cubicBezTo>
                    <a:pt x="4267" y="4487"/>
                    <a:pt x="4386" y="4261"/>
                    <a:pt x="4433" y="4000"/>
                  </a:cubicBezTo>
                  <a:cubicBezTo>
                    <a:pt x="4445" y="3941"/>
                    <a:pt x="4457" y="3881"/>
                    <a:pt x="4469" y="3822"/>
                  </a:cubicBezTo>
                  <a:cubicBezTo>
                    <a:pt x="4504" y="3513"/>
                    <a:pt x="4469" y="3180"/>
                    <a:pt x="4386" y="2788"/>
                  </a:cubicBezTo>
                  <a:cubicBezTo>
                    <a:pt x="4184" y="1909"/>
                    <a:pt x="3744" y="1124"/>
                    <a:pt x="3138" y="566"/>
                  </a:cubicBezTo>
                  <a:cubicBezTo>
                    <a:pt x="2829" y="292"/>
                    <a:pt x="2532" y="114"/>
                    <a:pt x="2235" y="43"/>
                  </a:cubicBezTo>
                  <a:cubicBezTo>
                    <a:pt x="2119" y="15"/>
                    <a:pt x="1992" y="0"/>
                    <a:pt x="186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1"/>
            <p:cNvSpPr/>
            <p:nvPr/>
          </p:nvSpPr>
          <p:spPr>
            <a:xfrm>
              <a:off x="4782750" y="3048625"/>
              <a:ext cx="69250" cy="77150"/>
            </a:xfrm>
            <a:custGeom>
              <a:rect b="b" l="l" r="r" t="t"/>
              <a:pathLst>
                <a:path extrusionOk="0" h="3086" w="2770">
                  <a:moveTo>
                    <a:pt x="862" y="184"/>
                  </a:moveTo>
                  <a:cubicBezTo>
                    <a:pt x="1042" y="184"/>
                    <a:pt x="1234" y="247"/>
                    <a:pt x="1391" y="328"/>
                  </a:cubicBezTo>
                  <a:cubicBezTo>
                    <a:pt x="1807" y="554"/>
                    <a:pt x="2140" y="899"/>
                    <a:pt x="2354" y="1315"/>
                  </a:cubicBezTo>
                  <a:cubicBezTo>
                    <a:pt x="2461" y="1541"/>
                    <a:pt x="2579" y="1897"/>
                    <a:pt x="2508" y="2253"/>
                  </a:cubicBezTo>
                  <a:cubicBezTo>
                    <a:pt x="2425" y="2562"/>
                    <a:pt x="2187" y="2836"/>
                    <a:pt x="1902" y="2883"/>
                  </a:cubicBezTo>
                  <a:cubicBezTo>
                    <a:pt x="1848" y="2893"/>
                    <a:pt x="1790" y="2899"/>
                    <a:pt x="1731" y="2899"/>
                  </a:cubicBezTo>
                  <a:cubicBezTo>
                    <a:pt x="1647" y="2899"/>
                    <a:pt x="1563" y="2887"/>
                    <a:pt x="1486" y="2860"/>
                  </a:cubicBezTo>
                  <a:cubicBezTo>
                    <a:pt x="1094" y="2741"/>
                    <a:pt x="738" y="2420"/>
                    <a:pt x="512" y="1992"/>
                  </a:cubicBezTo>
                  <a:cubicBezTo>
                    <a:pt x="429" y="1838"/>
                    <a:pt x="369" y="1671"/>
                    <a:pt x="322" y="1493"/>
                  </a:cubicBezTo>
                  <a:cubicBezTo>
                    <a:pt x="274" y="1291"/>
                    <a:pt x="262" y="1077"/>
                    <a:pt x="274" y="863"/>
                  </a:cubicBezTo>
                  <a:cubicBezTo>
                    <a:pt x="298" y="602"/>
                    <a:pt x="369" y="412"/>
                    <a:pt x="500" y="305"/>
                  </a:cubicBezTo>
                  <a:cubicBezTo>
                    <a:pt x="601" y="219"/>
                    <a:pt x="728" y="184"/>
                    <a:pt x="862" y="184"/>
                  </a:cubicBezTo>
                  <a:close/>
                  <a:moveTo>
                    <a:pt x="844" y="1"/>
                  </a:moveTo>
                  <a:cubicBezTo>
                    <a:pt x="672" y="1"/>
                    <a:pt x="506" y="47"/>
                    <a:pt x="369" y="162"/>
                  </a:cubicBezTo>
                  <a:cubicBezTo>
                    <a:pt x="250" y="281"/>
                    <a:pt x="167" y="424"/>
                    <a:pt x="132" y="578"/>
                  </a:cubicBezTo>
                  <a:lnTo>
                    <a:pt x="84" y="578"/>
                  </a:lnTo>
                  <a:cubicBezTo>
                    <a:pt x="72" y="578"/>
                    <a:pt x="48" y="578"/>
                    <a:pt x="36" y="590"/>
                  </a:cubicBezTo>
                  <a:cubicBezTo>
                    <a:pt x="25" y="602"/>
                    <a:pt x="13" y="614"/>
                    <a:pt x="13" y="626"/>
                  </a:cubicBezTo>
                  <a:cubicBezTo>
                    <a:pt x="1" y="637"/>
                    <a:pt x="1" y="661"/>
                    <a:pt x="1" y="673"/>
                  </a:cubicBezTo>
                  <a:cubicBezTo>
                    <a:pt x="13" y="970"/>
                    <a:pt x="60" y="1255"/>
                    <a:pt x="143" y="1541"/>
                  </a:cubicBezTo>
                  <a:cubicBezTo>
                    <a:pt x="143" y="1576"/>
                    <a:pt x="155" y="1612"/>
                    <a:pt x="167" y="1647"/>
                  </a:cubicBezTo>
                  <a:cubicBezTo>
                    <a:pt x="167" y="1659"/>
                    <a:pt x="167" y="1671"/>
                    <a:pt x="179" y="1671"/>
                  </a:cubicBezTo>
                  <a:cubicBezTo>
                    <a:pt x="227" y="1814"/>
                    <a:pt x="274" y="1945"/>
                    <a:pt x="345" y="2075"/>
                  </a:cubicBezTo>
                  <a:cubicBezTo>
                    <a:pt x="595" y="2551"/>
                    <a:pt x="987" y="2907"/>
                    <a:pt x="1439" y="3038"/>
                  </a:cubicBezTo>
                  <a:cubicBezTo>
                    <a:pt x="1546" y="3062"/>
                    <a:pt x="1653" y="3085"/>
                    <a:pt x="1760" y="3085"/>
                  </a:cubicBezTo>
                  <a:cubicBezTo>
                    <a:pt x="1819" y="3085"/>
                    <a:pt x="1878" y="3073"/>
                    <a:pt x="1938" y="3062"/>
                  </a:cubicBezTo>
                  <a:cubicBezTo>
                    <a:pt x="2294" y="2990"/>
                    <a:pt x="2591" y="2681"/>
                    <a:pt x="2674" y="2289"/>
                  </a:cubicBezTo>
                  <a:cubicBezTo>
                    <a:pt x="2770" y="1873"/>
                    <a:pt x="2639" y="1493"/>
                    <a:pt x="2508" y="1232"/>
                  </a:cubicBezTo>
                  <a:cubicBezTo>
                    <a:pt x="2282" y="780"/>
                    <a:pt x="1926" y="412"/>
                    <a:pt x="1474" y="174"/>
                  </a:cubicBezTo>
                  <a:cubicBezTo>
                    <a:pt x="1288" y="74"/>
                    <a:pt x="1062" y="1"/>
                    <a:pt x="844"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p:nvPr/>
          </p:nvSpPr>
          <p:spPr>
            <a:xfrm>
              <a:off x="4704025" y="2941150"/>
              <a:ext cx="185700" cy="195600"/>
            </a:xfrm>
            <a:custGeom>
              <a:rect b="b" l="l" r="r" t="t"/>
              <a:pathLst>
                <a:path extrusionOk="0" h="7824" w="7428">
                  <a:moveTo>
                    <a:pt x="652" y="1"/>
                  </a:moveTo>
                  <a:cubicBezTo>
                    <a:pt x="448" y="1"/>
                    <a:pt x="254" y="30"/>
                    <a:pt x="72" y="88"/>
                  </a:cubicBezTo>
                  <a:cubicBezTo>
                    <a:pt x="48" y="100"/>
                    <a:pt x="25" y="112"/>
                    <a:pt x="13" y="136"/>
                  </a:cubicBezTo>
                  <a:cubicBezTo>
                    <a:pt x="1" y="159"/>
                    <a:pt x="1" y="183"/>
                    <a:pt x="13" y="207"/>
                  </a:cubicBezTo>
                  <a:cubicBezTo>
                    <a:pt x="13" y="231"/>
                    <a:pt x="36" y="243"/>
                    <a:pt x="60" y="255"/>
                  </a:cubicBezTo>
                  <a:cubicBezTo>
                    <a:pt x="72" y="266"/>
                    <a:pt x="96" y="266"/>
                    <a:pt x="120" y="266"/>
                  </a:cubicBezTo>
                  <a:cubicBezTo>
                    <a:pt x="287" y="213"/>
                    <a:pt x="465" y="187"/>
                    <a:pt x="651" y="187"/>
                  </a:cubicBezTo>
                  <a:cubicBezTo>
                    <a:pt x="1047" y="187"/>
                    <a:pt x="1485" y="306"/>
                    <a:pt x="1962" y="540"/>
                  </a:cubicBezTo>
                  <a:cubicBezTo>
                    <a:pt x="2401" y="765"/>
                    <a:pt x="2805" y="1039"/>
                    <a:pt x="3174" y="1360"/>
                  </a:cubicBezTo>
                  <a:cubicBezTo>
                    <a:pt x="3494" y="1657"/>
                    <a:pt x="3744" y="2061"/>
                    <a:pt x="3982" y="2453"/>
                  </a:cubicBezTo>
                  <a:lnTo>
                    <a:pt x="4065" y="2595"/>
                  </a:lnTo>
                  <a:cubicBezTo>
                    <a:pt x="4112" y="2679"/>
                    <a:pt x="4172" y="2786"/>
                    <a:pt x="4279" y="2845"/>
                  </a:cubicBezTo>
                  <a:cubicBezTo>
                    <a:pt x="4398" y="2904"/>
                    <a:pt x="4528" y="2940"/>
                    <a:pt x="4659" y="2952"/>
                  </a:cubicBezTo>
                  <a:cubicBezTo>
                    <a:pt x="4706" y="2952"/>
                    <a:pt x="4754" y="2964"/>
                    <a:pt x="4802" y="2964"/>
                  </a:cubicBezTo>
                  <a:cubicBezTo>
                    <a:pt x="4968" y="2999"/>
                    <a:pt x="5146" y="3106"/>
                    <a:pt x="5301" y="3190"/>
                  </a:cubicBezTo>
                  <a:lnTo>
                    <a:pt x="5372" y="3225"/>
                  </a:lnTo>
                  <a:cubicBezTo>
                    <a:pt x="5740" y="3439"/>
                    <a:pt x="6085" y="3712"/>
                    <a:pt x="6370" y="4033"/>
                  </a:cubicBezTo>
                  <a:cubicBezTo>
                    <a:pt x="6988" y="4734"/>
                    <a:pt x="7226" y="5626"/>
                    <a:pt x="7059" y="6529"/>
                  </a:cubicBezTo>
                  <a:cubicBezTo>
                    <a:pt x="7000" y="6909"/>
                    <a:pt x="6667" y="7420"/>
                    <a:pt x="6334" y="7658"/>
                  </a:cubicBezTo>
                  <a:cubicBezTo>
                    <a:pt x="6311" y="7669"/>
                    <a:pt x="6299" y="7693"/>
                    <a:pt x="6299" y="7705"/>
                  </a:cubicBezTo>
                  <a:cubicBezTo>
                    <a:pt x="6287" y="7729"/>
                    <a:pt x="6287" y="7741"/>
                    <a:pt x="6299" y="7765"/>
                  </a:cubicBezTo>
                  <a:cubicBezTo>
                    <a:pt x="6299" y="7788"/>
                    <a:pt x="6311" y="7800"/>
                    <a:pt x="6334" y="7812"/>
                  </a:cubicBezTo>
                  <a:cubicBezTo>
                    <a:pt x="6346" y="7824"/>
                    <a:pt x="6370" y="7824"/>
                    <a:pt x="6382" y="7824"/>
                  </a:cubicBezTo>
                  <a:cubicBezTo>
                    <a:pt x="6406" y="7824"/>
                    <a:pt x="6430" y="7824"/>
                    <a:pt x="6441" y="7812"/>
                  </a:cubicBezTo>
                  <a:cubicBezTo>
                    <a:pt x="6810" y="7539"/>
                    <a:pt x="7166" y="6992"/>
                    <a:pt x="7249" y="6564"/>
                  </a:cubicBezTo>
                  <a:cubicBezTo>
                    <a:pt x="7428" y="5602"/>
                    <a:pt x="7166" y="4651"/>
                    <a:pt x="6513" y="3914"/>
                  </a:cubicBezTo>
                  <a:cubicBezTo>
                    <a:pt x="6216" y="3570"/>
                    <a:pt x="5859" y="3285"/>
                    <a:pt x="5455" y="3071"/>
                  </a:cubicBezTo>
                  <a:lnTo>
                    <a:pt x="5396" y="3035"/>
                  </a:lnTo>
                  <a:cubicBezTo>
                    <a:pt x="5229" y="2940"/>
                    <a:pt x="5027" y="2821"/>
                    <a:pt x="4837" y="2786"/>
                  </a:cubicBezTo>
                  <a:cubicBezTo>
                    <a:pt x="4778" y="2774"/>
                    <a:pt x="4730" y="2774"/>
                    <a:pt x="4671" y="2762"/>
                  </a:cubicBezTo>
                  <a:cubicBezTo>
                    <a:pt x="4576" y="2762"/>
                    <a:pt x="4469" y="2738"/>
                    <a:pt x="4374" y="2691"/>
                  </a:cubicBezTo>
                  <a:cubicBezTo>
                    <a:pt x="4314" y="2643"/>
                    <a:pt x="4267" y="2572"/>
                    <a:pt x="4219" y="2500"/>
                  </a:cubicBezTo>
                  <a:lnTo>
                    <a:pt x="4136" y="2358"/>
                  </a:lnTo>
                  <a:cubicBezTo>
                    <a:pt x="3898" y="1966"/>
                    <a:pt x="3637" y="1538"/>
                    <a:pt x="3292" y="1229"/>
                  </a:cubicBezTo>
                  <a:cubicBezTo>
                    <a:pt x="2924" y="884"/>
                    <a:pt x="2496" y="599"/>
                    <a:pt x="2045" y="373"/>
                  </a:cubicBezTo>
                  <a:cubicBezTo>
                    <a:pt x="1540" y="125"/>
                    <a:pt x="1073" y="1"/>
                    <a:pt x="65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1"/>
            <p:cNvSpPr/>
            <p:nvPr/>
          </p:nvSpPr>
          <p:spPr>
            <a:xfrm>
              <a:off x="4697800" y="3084450"/>
              <a:ext cx="77850" cy="128350"/>
            </a:xfrm>
            <a:custGeom>
              <a:rect b="b" l="l" r="r" t="t"/>
              <a:pathLst>
                <a:path extrusionOk="0" h="5134" w="3114">
                  <a:moveTo>
                    <a:pt x="107" y="1"/>
                  </a:moveTo>
                  <a:cubicBezTo>
                    <a:pt x="95" y="1"/>
                    <a:pt x="83" y="1"/>
                    <a:pt x="72" y="12"/>
                  </a:cubicBezTo>
                  <a:cubicBezTo>
                    <a:pt x="60" y="12"/>
                    <a:pt x="48" y="24"/>
                    <a:pt x="36" y="24"/>
                  </a:cubicBezTo>
                  <a:cubicBezTo>
                    <a:pt x="24" y="36"/>
                    <a:pt x="24" y="48"/>
                    <a:pt x="12" y="48"/>
                  </a:cubicBezTo>
                  <a:cubicBezTo>
                    <a:pt x="12" y="60"/>
                    <a:pt x="0" y="72"/>
                    <a:pt x="0" y="84"/>
                  </a:cubicBezTo>
                  <a:cubicBezTo>
                    <a:pt x="0" y="96"/>
                    <a:pt x="0" y="108"/>
                    <a:pt x="12" y="119"/>
                  </a:cubicBezTo>
                  <a:cubicBezTo>
                    <a:pt x="12" y="131"/>
                    <a:pt x="12" y="143"/>
                    <a:pt x="24" y="155"/>
                  </a:cubicBezTo>
                  <a:cubicBezTo>
                    <a:pt x="36" y="167"/>
                    <a:pt x="36" y="179"/>
                    <a:pt x="48" y="179"/>
                  </a:cubicBezTo>
                  <a:cubicBezTo>
                    <a:pt x="60" y="191"/>
                    <a:pt x="72" y="191"/>
                    <a:pt x="83" y="191"/>
                  </a:cubicBezTo>
                  <a:cubicBezTo>
                    <a:pt x="559" y="238"/>
                    <a:pt x="975" y="381"/>
                    <a:pt x="1319" y="607"/>
                  </a:cubicBezTo>
                  <a:cubicBezTo>
                    <a:pt x="2317" y="1272"/>
                    <a:pt x="2924" y="2627"/>
                    <a:pt x="2745" y="3827"/>
                  </a:cubicBezTo>
                  <a:cubicBezTo>
                    <a:pt x="2662" y="4314"/>
                    <a:pt x="2436" y="4730"/>
                    <a:pt x="2115" y="4968"/>
                  </a:cubicBezTo>
                  <a:cubicBezTo>
                    <a:pt x="2092" y="4980"/>
                    <a:pt x="2080" y="4991"/>
                    <a:pt x="2080" y="5015"/>
                  </a:cubicBezTo>
                  <a:cubicBezTo>
                    <a:pt x="2068" y="5027"/>
                    <a:pt x="2068" y="5051"/>
                    <a:pt x="2080" y="5063"/>
                  </a:cubicBezTo>
                  <a:cubicBezTo>
                    <a:pt x="2080" y="5086"/>
                    <a:pt x="2092" y="5098"/>
                    <a:pt x="2115" y="5110"/>
                  </a:cubicBezTo>
                  <a:cubicBezTo>
                    <a:pt x="2127" y="5122"/>
                    <a:pt x="2151" y="5134"/>
                    <a:pt x="2163" y="5134"/>
                  </a:cubicBezTo>
                  <a:cubicBezTo>
                    <a:pt x="2187" y="5134"/>
                    <a:pt x="2199" y="5122"/>
                    <a:pt x="2222" y="5110"/>
                  </a:cubicBezTo>
                  <a:cubicBezTo>
                    <a:pt x="2579" y="4849"/>
                    <a:pt x="2840" y="4385"/>
                    <a:pt x="2924" y="3851"/>
                  </a:cubicBezTo>
                  <a:cubicBezTo>
                    <a:pt x="3114" y="2579"/>
                    <a:pt x="2484" y="1153"/>
                    <a:pt x="1414" y="452"/>
                  </a:cubicBezTo>
                  <a:cubicBezTo>
                    <a:pt x="1058" y="214"/>
                    <a:pt x="618" y="60"/>
                    <a:pt x="107"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1"/>
            <p:cNvSpPr/>
            <p:nvPr/>
          </p:nvSpPr>
          <p:spPr>
            <a:xfrm>
              <a:off x="4685025" y="2956875"/>
              <a:ext cx="99825" cy="121075"/>
            </a:xfrm>
            <a:custGeom>
              <a:rect b="b" l="l" r="r" t="t"/>
              <a:pathLst>
                <a:path extrusionOk="0" h="4843" w="3993">
                  <a:moveTo>
                    <a:pt x="723" y="0"/>
                  </a:moveTo>
                  <a:cubicBezTo>
                    <a:pt x="492" y="0"/>
                    <a:pt x="271" y="29"/>
                    <a:pt x="72" y="89"/>
                  </a:cubicBezTo>
                  <a:cubicBezTo>
                    <a:pt x="60" y="89"/>
                    <a:pt x="48" y="89"/>
                    <a:pt x="36" y="101"/>
                  </a:cubicBezTo>
                  <a:cubicBezTo>
                    <a:pt x="36" y="113"/>
                    <a:pt x="24" y="113"/>
                    <a:pt x="12" y="125"/>
                  </a:cubicBezTo>
                  <a:cubicBezTo>
                    <a:pt x="12" y="136"/>
                    <a:pt x="12" y="148"/>
                    <a:pt x="0" y="160"/>
                  </a:cubicBezTo>
                  <a:cubicBezTo>
                    <a:pt x="0" y="172"/>
                    <a:pt x="0" y="184"/>
                    <a:pt x="12" y="196"/>
                  </a:cubicBezTo>
                  <a:cubicBezTo>
                    <a:pt x="12" y="208"/>
                    <a:pt x="12" y="220"/>
                    <a:pt x="24" y="232"/>
                  </a:cubicBezTo>
                  <a:cubicBezTo>
                    <a:pt x="36" y="243"/>
                    <a:pt x="48" y="243"/>
                    <a:pt x="60" y="255"/>
                  </a:cubicBezTo>
                  <a:cubicBezTo>
                    <a:pt x="60" y="255"/>
                    <a:pt x="72" y="267"/>
                    <a:pt x="84" y="267"/>
                  </a:cubicBezTo>
                  <a:cubicBezTo>
                    <a:pt x="107" y="267"/>
                    <a:pt x="119" y="267"/>
                    <a:pt x="119" y="255"/>
                  </a:cubicBezTo>
                  <a:cubicBezTo>
                    <a:pt x="297" y="206"/>
                    <a:pt x="493" y="182"/>
                    <a:pt x="696" y="182"/>
                  </a:cubicBezTo>
                  <a:cubicBezTo>
                    <a:pt x="1131" y="182"/>
                    <a:pt x="1604" y="291"/>
                    <a:pt x="2032" y="493"/>
                  </a:cubicBezTo>
                  <a:cubicBezTo>
                    <a:pt x="2722" y="826"/>
                    <a:pt x="3601" y="2252"/>
                    <a:pt x="3779" y="2632"/>
                  </a:cubicBezTo>
                  <a:cubicBezTo>
                    <a:pt x="3791" y="2656"/>
                    <a:pt x="3803" y="2679"/>
                    <a:pt x="3803" y="2703"/>
                  </a:cubicBezTo>
                  <a:cubicBezTo>
                    <a:pt x="3791" y="2727"/>
                    <a:pt x="3779" y="2751"/>
                    <a:pt x="3755" y="2763"/>
                  </a:cubicBezTo>
                  <a:lnTo>
                    <a:pt x="3755" y="2774"/>
                  </a:lnTo>
                  <a:cubicBezTo>
                    <a:pt x="3482" y="3107"/>
                    <a:pt x="3328" y="3523"/>
                    <a:pt x="3328" y="3951"/>
                  </a:cubicBezTo>
                  <a:cubicBezTo>
                    <a:pt x="3328" y="4165"/>
                    <a:pt x="3351" y="4367"/>
                    <a:pt x="3387" y="4557"/>
                  </a:cubicBezTo>
                  <a:lnTo>
                    <a:pt x="3423" y="4759"/>
                  </a:lnTo>
                  <a:cubicBezTo>
                    <a:pt x="3423" y="4783"/>
                    <a:pt x="3435" y="4806"/>
                    <a:pt x="3458" y="4818"/>
                  </a:cubicBezTo>
                  <a:cubicBezTo>
                    <a:pt x="3470" y="4830"/>
                    <a:pt x="3494" y="4842"/>
                    <a:pt x="3518" y="4842"/>
                  </a:cubicBezTo>
                  <a:lnTo>
                    <a:pt x="3530" y="4842"/>
                  </a:lnTo>
                  <a:cubicBezTo>
                    <a:pt x="3541" y="4830"/>
                    <a:pt x="3553" y="4830"/>
                    <a:pt x="3565" y="4818"/>
                  </a:cubicBezTo>
                  <a:cubicBezTo>
                    <a:pt x="3577" y="4818"/>
                    <a:pt x="3577" y="4806"/>
                    <a:pt x="3589" y="4795"/>
                  </a:cubicBezTo>
                  <a:cubicBezTo>
                    <a:pt x="3601" y="4795"/>
                    <a:pt x="3601" y="4783"/>
                    <a:pt x="3601" y="4771"/>
                  </a:cubicBezTo>
                  <a:cubicBezTo>
                    <a:pt x="3601" y="4759"/>
                    <a:pt x="3601" y="4747"/>
                    <a:pt x="3601" y="4735"/>
                  </a:cubicBezTo>
                  <a:lnTo>
                    <a:pt x="3565" y="4533"/>
                  </a:lnTo>
                  <a:cubicBezTo>
                    <a:pt x="3530" y="4343"/>
                    <a:pt x="3506" y="4153"/>
                    <a:pt x="3506" y="3951"/>
                  </a:cubicBezTo>
                  <a:cubicBezTo>
                    <a:pt x="3506" y="3571"/>
                    <a:pt x="3648" y="3190"/>
                    <a:pt x="3898" y="2893"/>
                  </a:cubicBezTo>
                  <a:lnTo>
                    <a:pt x="3898" y="2881"/>
                  </a:lnTo>
                  <a:cubicBezTo>
                    <a:pt x="3945" y="2846"/>
                    <a:pt x="3969" y="2786"/>
                    <a:pt x="3981" y="2727"/>
                  </a:cubicBezTo>
                  <a:cubicBezTo>
                    <a:pt x="3993" y="2668"/>
                    <a:pt x="3981" y="2608"/>
                    <a:pt x="3945" y="2549"/>
                  </a:cubicBezTo>
                  <a:cubicBezTo>
                    <a:pt x="3815" y="2275"/>
                    <a:pt x="2900" y="707"/>
                    <a:pt x="2115" y="327"/>
                  </a:cubicBezTo>
                  <a:cubicBezTo>
                    <a:pt x="1674" y="114"/>
                    <a:pt x="1179" y="0"/>
                    <a:pt x="723"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1"/>
            <p:cNvSpPr/>
            <p:nvPr/>
          </p:nvSpPr>
          <p:spPr>
            <a:xfrm>
              <a:off x="4811575" y="2920775"/>
              <a:ext cx="30325" cy="56150"/>
            </a:xfrm>
            <a:custGeom>
              <a:rect b="b" l="l" r="r" t="t"/>
              <a:pathLst>
                <a:path extrusionOk="0" h="2246" w="1213">
                  <a:moveTo>
                    <a:pt x="832" y="1782"/>
                  </a:moveTo>
                  <a:cubicBezTo>
                    <a:pt x="856" y="1830"/>
                    <a:pt x="868" y="1889"/>
                    <a:pt x="868" y="1949"/>
                  </a:cubicBezTo>
                  <a:cubicBezTo>
                    <a:pt x="880" y="1985"/>
                    <a:pt x="868" y="2032"/>
                    <a:pt x="844" y="2056"/>
                  </a:cubicBezTo>
                  <a:cubicBezTo>
                    <a:pt x="832" y="2068"/>
                    <a:pt x="832" y="2068"/>
                    <a:pt x="832" y="2068"/>
                  </a:cubicBezTo>
                  <a:cubicBezTo>
                    <a:pt x="809" y="2068"/>
                    <a:pt x="785" y="1996"/>
                    <a:pt x="785" y="1937"/>
                  </a:cubicBezTo>
                  <a:cubicBezTo>
                    <a:pt x="785" y="1889"/>
                    <a:pt x="797" y="1842"/>
                    <a:pt x="820" y="1806"/>
                  </a:cubicBezTo>
                  <a:cubicBezTo>
                    <a:pt x="820" y="1794"/>
                    <a:pt x="832" y="1782"/>
                    <a:pt x="832" y="1782"/>
                  </a:cubicBezTo>
                  <a:close/>
                  <a:moveTo>
                    <a:pt x="167" y="0"/>
                  </a:moveTo>
                  <a:lnTo>
                    <a:pt x="0" y="83"/>
                  </a:lnTo>
                  <a:cubicBezTo>
                    <a:pt x="48" y="166"/>
                    <a:pt x="96" y="273"/>
                    <a:pt x="143" y="368"/>
                  </a:cubicBezTo>
                  <a:cubicBezTo>
                    <a:pt x="357" y="772"/>
                    <a:pt x="559" y="1176"/>
                    <a:pt x="761" y="1592"/>
                  </a:cubicBezTo>
                  <a:lnTo>
                    <a:pt x="761" y="1616"/>
                  </a:lnTo>
                  <a:cubicBezTo>
                    <a:pt x="725" y="1628"/>
                    <a:pt x="690" y="1664"/>
                    <a:pt x="666" y="1699"/>
                  </a:cubicBezTo>
                  <a:cubicBezTo>
                    <a:pt x="630" y="1771"/>
                    <a:pt x="607" y="1842"/>
                    <a:pt x="607" y="1925"/>
                  </a:cubicBezTo>
                  <a:cubicBezTo>
                    <a:pt x="595" y="2068"/>
                    <a:pt x="654" y="2234"/>
                    <a:pt x="809" y="2246"/>
                  </a:cubicBezTo>
                  <a:lnTo>
                    <a:pt x="832" y="2246"/>
                  </a:lnTo>
                  <a:cubicBezTo>
                    <a:pt x="880" y="2246"/>
                    <a:pt x="927" y="2234"/>
                    <a:pt x="963" y="2198"/>
                  </a:cubicBezTo>
                  <a:cubicBezTo>
                    <a:pt x="999" y="2163"/>
                    <a:pt x="1022" y="2115"/>
                    <a:pt x="1034" y="2080"/>
                  </a:cubicBezTo>
                  <a:cubicBezTo>
                    <a:pt x="1058" y="2032"/>
                    <a:pt x="1058" y="1985"/>
                    <a:pt x="1058" y="1937"/>
                  </a:cubicBezTo>
                  <a:cubicBezTo>
                    <a:pt x="1046" y="1842"/>
                    <a:pt x="1022" y="1759"/>
                    <a:pt x="987" y="1676"/>
                  </a:cubicBezTo>
                  <a:cubicBezTo>
                    <a:pt x="987" y="1652"/>
                    <a:pt x="987" y="1640"/>
                    <a:pt x="975" y="1628"/>
                  </a:cubicBezTo>
                  <a:cubicBezTo>
                    <a:pt x="951" y="1592"/>
                    <a:pt x="939" y="1545"/>
                    <a:pt x="915" y="1509"/>
                  </a:cubicBezTo>
                  <a:cubicBezTo>
                    <a:pt x="797" y="1272"/>
                    <a:pt x="678" y="1022"/>
                    <a:pt x="559" y="772"/>
                  </a:cubicBezTo>
                  <a:lnTo>
                    <a:pt x="559" y="772"/>
                  </a:lnTo>
                  <a:cubicBezTo>
                    <a:pt x="648" y="814"/>
                    <a:pt x="746" y="838"/>
                    <a:pt x="843" y="838"/>
                  </a:cubicBezTo>
                  <a:cubicBezTo>
                    <a:pt x="967" y="838"/>
                    <a:pt x="1089" y="800"/>
                    <a:pt x="1189" y="713"/>
                  </a:cubicBezTo>
                  <a:cubicBezTo>
                    <a:pt x="1189" y="701"/>
                    <a:pt x="1201" y="689"/>
                    <a:pt x="1213" y="677"/>
                  </a:cubicBezTo>
                  <a:cubicBezTo>
                    <a:pt x="1213" y="665"/>
                    <a:pt x="1213" y="654"/>
                    <a:pt x="1213" y="642"/>
                  </a:cubicBezTo>
                  <a:cubicBezTo>
                    <a:pt x="1213" y="630"/>
                    <a:pt x="1213" y="618"/>
                    <a:pt x="1213" y="606"/>
                  </a:cubicBezTo>
                  <a:cubicBezTo>
                    <a:pt x="1213" y="594"/>
                    <a:pt x="1201" y="582"/>
                    <a:pt x="1189" y="582"/>
                  </a:cubicBezTo>
                  <a:cubicBezTo>
                    <a:pt x="1189" y="570"/>
                    <a:pt x="1177" y="559"/>
                    <a:pt x="1165" y="559"/>
                  </a:cubicBezTo>
                  <a:cubicBezTo>
                    <a:pt x="1153" y="559"/>
                    <a:pt x="1141" y="547"/>
                    <a:pt x="1129" y="547"/>
                  </a:cubicBezTo>
                  <a:cubicBezTo>
                    <a:pt x="1117" y="547"/>
                    <a:pt x="1106" y="547"/>
                    <a:pt x="1094" y="559"/>
                  </a:cubicBezTo>
                  <a:cubicBezTo>
                    <a:pt x="1082" y="559"/>
                    <a:pt x="1070" y="570"/>
                    <a:pt x="1058" y="582"/>
                  </a:cubicBezTo>
                  <a:cubicBezTo>
                    <a:pt x="1002" y="633"/>
                    <a:pt x="925" y="656"/>
                    <a:pt x="843" y="656"/>
                  </a:cubicBezTo>
                  <a:cubicBezTo>
                    <a:pt x="734" y="656"/>
                    <a:pt x="617" y="615"/>
                    <a:pt x="535" y="547"/>
                  </a:cubicBezTo>
                  <a:cubicBezTo>
                    <a:pt x="440" y="475"/>
                    <a:pt x="357" y="380"/>
                    <a:pt x="309" y="273"/>
                  </a:cubicBezTo>
                  <a:cubicBezTo>
                    <a:pt x="262" y="178"/>
                    <a:pt x="214" y="83"/>
                    <a:pt x="167"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1"/>
            <p:cNvSpPr/>
            <p:nvPr/>
          </p:nvSpPr>
          <p:spPr>
            <a:xfrm>
              <a:off x="4862375" y="2938300"/>
              <a:ext cx="51125" cy="76375"/>
            </a:xfrm>
            <a:custGeom>
              <a:rect b="b" l="l" r="r" t="t"/>
              <a:pathLst>
                <a:path extrusionOk="0" h="3055" w="2045">
                  <a:moveTo>
                    <a:pt x="333" y="2234"/>
                  </a:moveTo>
                  <a:cubicBezTo>
                    <a:pt x="333" y="2234"/>
                    <a:pt x="345" y="2246"/>
                    <a:pt x="357" y="2246"/>
                  </a:cubicBezTo>
                  <a:cubicBezTo>
                    <a:pt x="357" y="2246"/>
                    <a:pt x="357" y="2258"/>
                    <a:pt x="369" y="2258"/>
                  </a:cubicBezTo>
                  <a:cubicBezTo>
                    <a:pt x="369" y="2258"/>
                    <a:pt x="369" y="2270"/>
                    <a:pt x="369" y="2270"/>
                  </a:cubicBezTo>
                  <a:cubicBezTo>
                    <a:pt x="369" y="2282"/>
                    <a:pt x="369" y="2294"/>
                    <a:pt x="357" y="2305"/>
                  </a:cubicBezTo>
                  <a:cubicBezTo>
                    <a:pt x="333" y="2317"/>
                    <a:pt x="321" y="2329"/>
                    <a:pt x="298" y="2341"/>
                  </a:cubicBezTo>
                  <a:cubicBezTo>
                    <a:pt x="286" y="2365"/>
                    <a:pt x="286" y="2389"/>
                    <a:pt x="286" y="2412"/>
                  </a:cubicBezTo>
                  <a:cubicBezTo>
                    <a:pt x="286" y="2436"/>
                    <a:pt x="298" y="2460"/>
                    <a:pt x="321" y="2472"/>
                  </a:cubicBezTo>
                  <a:cubicBezTo>
                    <a:pt x="345" y="2496"/>
                    <a:pt x="369" y="2496"/>
                    <a:pt x="393" y="2496"/>
                  </a:cubicBezTo>
                  <a:cubicBezTo>
                    <a:pt x="404" y="2496"/>
                    <a:pt x="416" y="2484"/>
                    <a:pt x="440" y="2472"/>
                  </a:cubicBezTo>
                  <a:lnTo>
                    <a:pt x="440" y="2472"/>
                  </a:lnTo>
                  <a:cubicBezTo>
                    <a:pt x="428" y="2507"/>
                    <a:pt x="428" y="2531"/>
                    <a:pt x="416" y="2555"/>
                  </a:cubicBezTo>
                  <a:cubicBezTo>
                    <a:pt x="404" y="2603"/>
                    <a:pt x="381" y="2638"/>
                    <a:pt x="369" y="2650"/>
                  </a:cubicBezTo>
                  <a:cubicBezTo>
                    <a:pt x="366" y="2651"/>
                    <a:pt x="363" y="2652"/>
                    <a:pt x="359" y="2652"/>
                  </a:cubicBezTo>
                  <a:cubicBezTo>
                    <a:pt x="325" y="2652"/>
                    <a:pt x="283" y="2597"/>
                    <a:pt x="250" y="2543"/>
                  </a:cubicBezTo>
                  <a:cubicBezTo>
                    <a:pt x="226" y="2496"/>
                    <a:pt x="191" y="2389"/>
                    <a:pt x="226" y="2317"/>
                  </a:cubicBezTo>
                  <a:cubicBezTo>
                    <a:pt x="238" y="2282"/>
                    <a:pt x="274" y="2258"/>
                    <a:pt x="298" y="2246"/>
                  </a:cubicBezTo>
                  <a:lnTo>
                    <a:pt x="333" y="2246"/>
                  </a:lnTo>
                  <a:lnTo>
                    <a:pt x="333" y="2234"/>
                  </a:lnTo>
                  <a:close/>
                  <a:moveTo>
                    <a:pt x="1343" y="2507"/>
                  </a:moveTo>
                  <a:cubicBezTo>
                    <a:pt x="1355" y="2531"/>
                    <a:pt x="1367" y="2543"/>
                    <a:pt x="1379" y="2543"/>
                  </a:cubicBezTo>
                  <a:cubicBezTo>
                    <a:pt x="1403" y="2555"/>
                    <a:pt x="1415" y="2555"/>
                    <a:pt x="1438" y="2555"/>
                  </a:cubicBezTo>
                  <a:lnTo>
                    <a:pt x="1403" y="2709"/>
                  </a:lnTo>
                  <a:cubicBezTo>
                    <a:pt x="1391" y="2805"/>
                    <a:pt x="1367" y="2864"/>
                    <a:pt x="1331" y="2876"/>
                  </a:cubicBezTo>
                  <a:cubicBezTo>
                    <a:pt x="1296" y="2876"/>
                    <a:pt x="1260" y="2852"/>
                    <a:pt x="1248" y="2816"/>
                  </a:cubicBezTo>
                  <a:cubicBezTo>
                    <a:pt x="1224" y="2769"/>
                    <a:pt x="1224" y="2698"/>
                    <a:pt x="1236" y="2650"/>
                  </a:cubicBezTo>
                  <a:cubicBezTo>
                    <a:pt x="1248" y="2603"/>
                    <a:pt x="1272" y="2555"/>
                    <a:pt x="1296" y="2519"/>
                  </a:cubicBezTo>
                  <a:cubicBezTo>
                    <a:pt x="1308" y="2507"/>
                    <a:pt x="1319" y="2507"/>
                    <a:pt x="1331" y="2507"/>
                  </a:cubicBezTo>
                  <a:close/>
                  <a:moveTo>
                    <a:pt x="725" y="0"/>
                  </a:moveTo>
                  <a:lnTo>
                    <a:pt x="618" y="559"/>
                  </a:lnTo>
                  <a:cubicBezTo>
                    <a:pt x="547" y="868"/>
                    <a:pt x="511" y="1177"/>
                    <a:pt x="511" y="1486"/>
                  </a:cubicBezTo>
                  <a:cubicBezTo>
                    <a:pt x="500" y="1569"/>
                    <a:pt x="500" y="1652"/>
                    <a:pt x="500" y="1723"/>
                  </a:cubicBezTo>
                  <a:cubicBezTo>
                    <a:pt x="500" y="1866"/>
                    <a:pt x="500" y="1996"/>
                    <a:pt x="488" y="2115"/>
                  </a:cubicBezTo>
                  <a:cubicBezTo>
                    <a:pt x="476" y="2103"/>
                    <a:pt x="464" y="2092"/>
                    <a:pt x="440" y="2080"/>
                  </a:cubicBezTo>
                  <a:cubicBezTo>
                    <a:pt x="416" y="2068"/>
                    <a:pt x="381" y="2056"/>
                    <a:pt x="345" y="2056"/>
                  </a:cubicBezTo>
                  <a:cubicBezTo>
                    <a:pt x="309" y="2056"/>
                    <a:pt x="274" y="2056"/>
                    <a:pt x="238" y="2068"/>
                  </a:cubicBezTo>
                  <a:cubicBezTo>
                    <a:pt x="202" y="2080"/>
                    <a:pt x="167" y="2103"/>
                    <a:pt x="131" y="2139"/>
                  </a:cubicBezTo>
                  <a:cubicBezTo>
                    <a:pt x="107" y="2163"/>
                    <a:pt x="84" y="2198"/>
                    <a:pt x="60" y="2234"/>
                  </a:cubicBezTo>
                  <a:cubicBezTo>
                    <a:pt x="0" y="2377"/>
                    <a:pt x="48" y="2519"/>
                    <a:pt x="84" y="2614"/>
                  </a:cubicBezTo>
                  <a:cubicBezTo>
                    <a:pt x="142" y="2731"/>
                    <a:pt x="248" y="2832"/>
                    <a:pt x="363" y="2832"/>
                  </a:cubicBezTo>
                  <a:cubicBezTo>
                    <a:pt x="389" y="2832"/>
                    <a:pt x="414" y="2827"/>
                    <a:pt x="440" y="2816"/>
                  </a:cubicBezTo>
                  <a:cubicBezTo>
                    <a:pt x="535" y="2769"/>
                    <a:pt x="571" y="2674"/>
                    <a:pt x="595" y="2603"/>
                  </a:cubicBezTo>
                  <a:cubicBezTo>
                    <a:pt x="678" y="2317"/>
                    <a:pt x="690" y="2020"/>
                    <a:pt x="690" y="1723"/>
                  </a:cubicBezTo>
                  <a:cubicBezTo>
                    <a:pt x="690" y="1652"/>
                    <a:pt x="690" y="1569"/>
                    <a:pt x="690" y="1497"/>
                  </a:cubicBezTo>
                  <a:cubicBezTo>
                    <a:pt x="690" y="1295"/>
                    <a:pt x="713" y="1093"/>
                    <a:pt x="737" y="891"/>
                  </a:cubicBezTo>
                  <a:cubicBezTo>
                    <a:pt x="868" y="1034"/>
                    <a:pt x="1034" y="1141"/>
                    <a:pt x="1224" y="1165"/>
                  </a:cubicBezTo>
                  <a:cubicBezTo>
                    <a:pt x="1271" y="1171"/>
                    <a:pt x="1317" y="1174"/>
                    <a:pt x="1364" y="1174"/>
                  </a:cubicBezTo>
                  <a:cubicBezTo>
                    <a:pt x="1483" y="1174"/>
                    <a:pt x="1600" y="1155"/>
                    <a:pt x="1712" y="1129"/>
                  </a:cubicBezTo>
                  <a:lnTo>
                    <a:pt x="1712" y="1129"/>
                  </a:lnTo>
                  <a:cubicBezTo>
                    <a:pt x="1676" y="1212"/>
                    <a:pt x="1652" y="1307"/>
                    <a:pt x="1640" y="1390"/>
                  </a:cubicBezTo>
                  <a:lnTo>
                    <a:pt x="1462" y="2365"/>
                  </a:lnTo>
                  <a:cubicBezTo>
                    <a:pt x="1438" y="2353"/>
                    <a:pt x="1415" y="2329"/>
                    <a:pt x="1379" y="2329"/>
                  </a:cubicBezTo>
                  <a:cubicBezTo>
                    <a:pt x="1361" y="2323"/>
                    <a:pt x="1346" y="2320"/>
                    <a:pt x="1331" y="2320"/>
                  </a:cubicBezTo>
                  <a:cubicBezTo>
                    <a:pt x="1317" y="2320"/>
                    <a:pt x="1302" y="2323"/>
                    <a:pt x="1284" y="2329"/>
                  </a:cubicBezTo>
                  <a:cubicBezTo>
                    <a:pt x="1248" y="2329"/>
                    <a:pt x="1213" y="2353"/>
                    <a:pt x="1189" y="2365"/>
                  </a:cubicBezTo>
                  <a:cubicBezTo>
                    <a:pt x="1117" y="2424"/>
                    <a:pt x="1070" y="2519"/>
                    <a:pt x="1058" y="2603"/>
                  </a:cubicBezTo>
                  <a:cubicBezTo>
                    <a:pt x="1034" y="2698"/>
                    <a:pt x="1046" y="2805"/>
                    <a:pt x="1082" y="2900"/>
                  </a:cubicBezTo>
                  <a:cubicBezTo>
                    <a:pt x="1106" y="2947"/>
                    <a:pt x="1129" y="2983"/>
                    <a:pt x="1177" y="3007"/>
                  </a:cubicBezTo>
                  <a:cubicBezTo>
                    <a:pt x="1224" y="3042"/>
                    <a:pt x="1272" y="3054"/>
                    <a:pt x="1319" y="3054"/>
                  </a:cubicBezTo>
                  <a:lnTo>
                    <a:pt x="1379" y="3054"/>
                  </a:lnTo>
                  <a:cubicBezTo>
                    <a:pt x="1545" y="3007"/>
                    <a:pt x="1581" y="2805"/>
                    <a:pt x="1593" y="2733"/>
                  </a:cubicBezTo>
                  <a:lnTo>
                    <a:pt x="1819" y="1426"/>
                  </a:lnTo>
                  <a:cubicBezTo>
                    <a:pt x="1854" y="1248"/>
                    <a:pt x="1902" y="1070"/>
                    <a:pt x="2032" y="998"/>
                  </a:cubicBezTo>
                  <a:lnTo>
                    <a:pt x="2044" y="998"/>
                  </a:lnTo>
                  <a:lnTo>
                    <a:pt x="1961" y="832"/>
                  </a:lnTo>
                  <a:lnTo>
                    <a:pt x="1949" y="832"/>
                  </a:lnTo>
                  <a:cubicBezTo>
                    <a:pt x="1721" y="941"/>
                    <a:pt x="1526" y="992"/>
                    <a:pt x="1357" y="992"/>
                  </a:cubicBezTo>
                  <a:cubicBezTo>
                    <a:pt x="1324" y="992"/>
                    <a:pt x="1291" y="990"/>
                    <a:pt x="1260" y="986"/>
                  </a:cubicBezTo>
                  <a:cubicBezTo>
                    <a:pt x="1046" y="951"/>
                    <a:pt x="820" y="796"/>
                    <a:pt x="797" y="571"/>
                  </a:cubicBezTo>
                  <a:lnTo>
                    <a:pt x="725" y="0"/>
                  </a:ln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1"/>
            <p:cNvSpPr/>
            <p:nvPr/>
          </p:nvSpPr>
          <p:spPr>
            <a:xfrm>
              <a:off x="4739375" y="3157900"/>
              <a:ext cx="163425" cy="76000"/>
            </a:xfrm>
            <a:custGeom>
              <a:rect b="b" l="l" r="r" t="t"/>
              <a:pathLst>
                <a:path extrusionOk="0" h="3040" w="6537">
                  <a:moveTo>
                    <a:pt x="5356" y="1"/>
                  </a:moveTo>
                  <a:cubicBezTo>
                    <a:pt x="4750" y="1"/>
                    <a:pt x="4230" y="350"/>
                    <a:pt x="3958" y="580"/>
                  </a:cubicBezTo>
                  <a:cubicBezTo>
                    <a:pt x="3637" y="841"/>
                    <a:pt x="3364" y="1150"/>
                    <a:pt x="3102" y="1459"/>
                  </a:cubicBezTo>
                  <a:cubicBezTo>
                    <a:pt x="2995" y="1590"/>
                    <a:pt x="2888" y="1721"/>
                    <a:pt x="2770" y="1840"/>
                  </a:cubicBezTo>
                  <a:cubicBezTo>
                    <a:pt x="2473" y="2172"/>
                    <a:pt x="2009" y="2636"/>
                    <a:pt x="1427" y="2790"/>
                  </a:cubicBezTo>
                  <a:cubicBezTo>
                    <a:pt x="1268" y="2836"/>
                    <a:pt x="1111" y="2858"/>
                    <a:pt x="962" y="2858"/>
                  </a:cubicBezTo>
                  <a:cubicBezTo>
                    <a:pt x="643" y="2858"/>
                    <a:pt x="358" y="2755"/>
                    <a:pt x="155" y="2552"/>
                  </a:cubicBezTo>
                  <a:cubicBezTo>
                    <a:pt x="144" y="2541"/>
                    <a:pt x="132" y="2529"/>
                    <a:pt x="120" y="2529"/>
                  </a:cubicBezTo>
                  <a:cubicBezTo>
                    <a:pt x="108" y="2517"/>
                    <a:pt x="96" y="2517"/>
                    <a:pt x="84" y="2517"/>
                  </a:cubicBezTo>
                  <a:cubicBezTo>
                    <a:pt x="72" y="2517"/>
                    <a:pt x="60" y="2517"/>
                    <a:pt x="48" y="2529"/>
                  </a:cubicBezTo>
                  <a:cubicBezTo>
                    <a:pt x="48" y="2529"/>
                    <a:pt x="37" y="2541"/>
                    <a:pt x="25" y="2552"/>
                  </a:cubicBezTo>
                  <a:cubicBezTo>
                    <a:pt x="13" y="2552"/>
                    <a:pt x="13" y="2564"/>
                    <a:pt x="1" y="2576"/>
                  </a:cubicBezTo>
                  <a:cubicBezTo>
                    <a:pt x="1" y="2588"/>
                    <a:pt x="1" y="2600"/>
                    <a:pt x="1" y="2612"/>
                  </a:cubicBezTo>
                  <a:cubicBezTo>
                    <a:pt x="1" y="2624"/>
                    <a:pt x="1" y="2636"/>
                    <a:pt x="1" y="2648"/>
                  </a:cubicBezTo>
                  <a:cubicBezTo>
                    <a:pt x="13" y="2659"/>
                    <a:pt x="13" y="2671"/>
                    <a:pt x="25" y="2671"/>
                  </a:cubicBezTo>
                  <a:cubicBezTo>
                    <a:pt x="262" y="2921"/>
                    <a:pt x="595" y="3040"/>
                    <a:pt x="975" y="3040"/>
                  </a:cubicBezTo>
                  <a:cubicBezTo>
                    <a:pt x="1142" y="3040"/>
                    <a:pt x="1320" y="3016"/>
                    <a:pt x="1474" y="2968"/>
                  </a:cubicBezTo>
                  <a:cubicBezTo>
                    <a:pt x="2104" y="2790"/>
                    <a:pt x="2591" y="2315"/>
                    <a:pt x="2912" y="1970"/>
                  </a:cubicBezTo>
                  <a:cubicBezTo>
                    <a:pt x="3031" y="1840"/>
                    <a:pt x="3138" y="1709"/>
                    <a:pt x="3245" y="1578"/>
                  </a:cubicBezTo>
                  <a:cubicBezTo>
                    <a:pt x="3506" y="1281"/>
                    <a:pt x="3768" y="972"/>
                    <a:pt x="4077" y="711"/>
                  </a:cubicBezTo>
                  <a:cubicBezTo>
                    <a:pt x="4331" y="509"/>
                    <a:pt x="4813" y="185"/>
                    <a:pt x="5378" y="185"/>
                  </a:cubicBezTo>
                  <a:cubicBezTo>
                    <a:pt x="5446" y="185"/>
                    <a:pt x="5516" y="189"/>
                    <a:pt x="5586" y="200"/>
                  </a:cubicBezTo>
                  <a:cubicBezTo>
                    <a:pt x="5729" y="223"/>
                    <a:pt x="5978" y="295"/>
                    <a:pt x="6109" y="497"/>
                  </a:cubicBezTo>
                  <a:cubicBezTo>
                    <a:pt x="6323" y="841"/>
                    <a:pt x="6109" y="1269"/>
                    <a:pt x="5835" y="1554"/>
                  </a:cubicBezTo>
                  <a:cubicBezTo>
                    <a:pt x="5812" y="1578"/>
                    <a:pt x="5812" y="1590"/>
                    <a:pt x="5812" y="1614"/>
                  </a:cubicBezTo>
                  <a:cubicBezTo>
                    <a:pt x="5812" y="1637"/>
                    <a:pt x="5824" y="1661"/>
                    <a:pt x="5835" y="1685"/>
                  </a:cubicBezTo>
                  <a:cubicBezTo>
                    <a:pt x="5847" y="1697"/>
                    <a:pt x="5871" y="1709"/>
                    <a:pt x="5895" y="1709"/>
                  </a:cubicBezTo>
                  <a:cubicBezTo>
                    <a:pt x="5919" y="1709"/>
                    <a:pt x="5942" y="1697"/>
                    <a:pt x="5966" y="1685"/>
                  </a:cubicBezTo>
                  <a:cubicBezTo>
                    <a:pt x="6287" y="1340"/>
                    <a:pt x="6537" y="829"/>
                    <a:pt x="6263" y="402"/>
                  </a:cubicBezTo>
                  <a:cubicBezTo>
                    <a:pt x="6133" y="200"/>
                    <a:pt x="5907" y="69"/>
                    <a:pt x="5610" y="21"/>
                  </a:cubicBezTo>
                  <a:cubicBezTo>
                    <a:pt x="5524" y="7"/>
                    <a:pt x="5439" y="1"/>
                    <a:pt x="5356"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1"/>
            <p:cNvSpPr/>
            <p:nvPr/>
          </p:nvSpPr>
          <p:spPr>
            <a:xfrm>
              <a:off x="4770425" y="3024825"/>
              <a:ext cx="23350" cy="63075"/>
            </a:xfrm>
            <a:custGeom>
              <a:rect b="b" l="l" r="r" t="t"/>
              <a:pathLst>
                <a:path extrusionOk="0" h="2523" w="934">
                  <a:moveTo>
                    <a:pt x="816" y="0"/>
                  </a:moveTo>
                  <a:cubicBezTo>
                    <a:pt x="803" y="0"/>
                    <a:pt x="791" y="3"/>
                    <a:pt x="779" y="9"/>
                  </a:cubicBezTo>
                  <a:cubicBezTo>
                    <a:pt x="755" y="21"/>
                    <a:pt x="731" y="33"/>
                    <a:pt x="720" y="56"/>
                  </a:cubicBezTo>
                  <a:cubicBezTo>
                    <a:pt x="714" y="69"/>
                    <a:pt x="708" y="82"/>
                    <a:pt x="703" y="94"/>
                  </a:cubicBezTo>
                  <a:lnTo>
                    <a:pt x="703" y="94"/>
                  </a:lnTo>
                  <a:cubicBezTo>
                    <a:pt x="687" y="87"/>
                    <a:pt x="670" y="83"/>
                    <a:pt x="654" y="83"/>
                  </a:cubicBezTo>
                  <a:cubicBezTo>
                    <a:pt x="620" y="83"/>
                    <a:pt x="587" y="100"/>
                    <a:pt x="565" y="140"/>
                  </a:cubicBezTo>
                  <a:cubicBezTo>
                    <a:pt x="327" y="567"/>
                    <a:pt x="161" y="1043"/>
                    <a:pt x="78" y="1530"/>
                  </a:cubicBezTo>
                  <a:cubicBezTo>
                    <a:pt x="66" y="1554"/>
                    <a:pt x="78" y="1589"/>
                    <a:pt x="90" y="1613"/>
                  </a:cubicBezTo>
                  <a:cubicBezTo>
                    <a:pt x="98" y="1630"/>
                    <a:pt x="113" y="1647"/>
                    <a:pt x="134" y="1656"/>
                  </a:cubicBezTo>
                  <a:lnTo>
                    <a:pt x="134" y="1656"/>
                  </a:lnTo>
                  <a:cubicBezTo>
                    <a:pt x="112" y="1731"/>
                    <a:pt x="91" y="1806"/>
                    <a:pt x="70" y="1881"/>
                  </a:cubicBezTo>
                  <a:lnTo>
                    <a:pt x="70" y="1881"/>
                  </a:lnTo>
                  <a:lnTo>
                    <a:pt x="19" y="2065"/>
                  </a:lnTo>
                  <a:lnTo>
                    <a:pt x="21" y="2066"/>
                  </a:lnTo>
                  <a:lnTo>
                    <a:pt x="21" y="2066"/>
                  </a:lnTo>
                  <a:cubicBezTo>
                    <a:pt x="20" y="2069"/>
                    <a:pt x="19" y="2073"/>
                    <a:pt x="19" y="2077"/>
                  </a:cubicBezTo>
                  <a:cubicBezTo>
                    <a:pt x="1" y="2147"/>
                    <a:pt x="44" y="2197"/>
                    <a:pt x="97" y="2213"/>
                  </a:cubicBezTo>
                  <a:lnTo>
                    <a:pt x="97" y="2213"/>
                  </a:lnTo>
                  <a:cubicBezTo>
                    <a:pt x="76" y="2236"/>
                    <a:pt x="66" y="2268"/>
                    <a:pt x="66" y="2290"/>
                  </a:cubicBezTo>
                  <a:lnTo>
                    <a:pt x="54" y="2409"/>
                  </a:lnTo>
                  <a:cubicBezTo>
                    <a:pt x="48" y="2482"/>
                    <a:pt x="111" y="2522"/>
                    <a:pt x="173" y="2522"/>
                  </a:cubicBezTo>
                  <a:cubicBezTo>
                    <a:pt x="222" y="2522"/>
                    <a:pt x="269" y="2497"/>
                    <a:pt x="280" y="2445"/>
                  </a:cubicBezTo>
                  <a:cubicBezTo>
                    <a:pt x="283" y="2433"/>
                    <a:pt x="287" y="2421"/>
                    <a:pt x="290" y="2409"/>
                  </a:cubicBezTo>
                  <a:lnTo>
                    <a:pt x="290" y="2409"/>
                  </a:lnTo>
                  <a:lnTo>
                    <a:pt x="292" y="2409"/>
                  </a:lnTo>
                  <a:lnTo>
                    <a:pt x="292" y="2402"/>
                  </a:lnTo>
                  <a:lnTo>
                    <a:pt x="292" y="2402"/>
                  </a:lnTo>
                  <a:cubicBezTo>
                    <a:pt x="502" y="1644"/>
                    <a:pt x="712" y="898"/>
                    <a:pt x="922" y="152"/>
                  </a:cubicBezTo>
                  <a:cubicBezTo>
                    <a:pt x="933" y="128"/>
                    <a:pt x="933" y="92"/>
                    <a:pt x="922" y="68"/>
                  </a:cubicBezTo>
                  <a:cubicBezTo>
                    <a:pt x="898" y="45"/>
                    <a:pt x="886" y="21"/>
                    <a:pt x="862" y="9"/>
                  </a:cubicBezTo>
                  <a:cubicBezTo>
                    <a:pt x="844" y="3"/>
                    <a:pt x="830" y="0"/>
                    <a:pt x="81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1"/>
            <p:cNvSpPr/>
            <p:nvPr/>
          </p:nvSpPr>
          <p:spPr>
            <a:xfrm>
              <a:off x="4786500" y="3023825"/>
              <a:ext cx="15850" cy="34175"/>
            </a:xfrm>
            <a:custGeom>
              <a:rect b="b" l="l" r="r" t="t"/>
              <a:pathLst>
                <a:path extrusionOk="0" h="1367" w="634">
                  <a:moveTo>
                    <a:pt x="491" y="0"/>
                  </a:moveTo>
                  <a:cubicBezTo>
                    <a:pt x="447" y="0"/>
                    <a:pt x="404" y="22"/>
                    <a:pt x="386" y="73"/>
                  </a:cubicBezTo>
                  <a:lnTo>
                    <a:pt x="17" y="1225"/>
                  </a:lnTo>
                  <a:cubicBezTo>
                    <a:pt x="0" y="1302"/>
                    <a:pt x="68" y="1366"/>
                    <a:pt x="139" y="1366"/>
                  </a:cubicBezTo>
                  <a:cubicBezTo>
                    <a:pt x="167" y="1366"/>
                    <a:pt x="196" y="1356"/>
                    <a:pt x="219" y="1332"/>
                  </a:cubicBezTo>
                  <a:lnTo>
                    <a:pt x="255" y="1285"/>
                  </a:lnTo>
                  <a:cubicBezTo>
                    <a:pt x="292" y="1247"/>
                    <a:pt x="296" y="1203"/>
                    <a:pt x="282" y="1165"/>
                  </a:cubicBezTo>
                  <a:lnTo>
                    <a:pt x="282" y="1165"/>
                  </a:lnTo>
                  <a:lnTo>
                    <a:pt x="611" y="144"/>
                  </a:lnTo>
                  <a:cubicBezTo>
                    <a:pt x="633" y="56"/>
                    <a:pt x="561" y="0"/>
                    <a:pt x="49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1"/>
            <p:cNvSpPr/>
            <p:nvPr/>
          </p:nvSpPr>
          <p:spPr>
            <a:xfrm>
              <a:off x="4797600" y="3021350"/>
              <a:ext cx="16675" cy="31750"/>
            </a:xfrm>
            <a:custGeom>
              <a:rect b="b" l="l" r="r" t="t"/>
              <a:pathLst>
                <a:path extrusionOk="0" h="1270" w="667">
                  <a:moveTo>
                    <a:pt x="552" y="0"/>
                  </a:moveTo>
                  <a:cubicBezTo>
                    <a:pt x="528" y="0"/>
                    <a:pt x="505" y="9"/>
                    <a:pt x="488" y="17"/>
                  </a:cubicBezTo>
                  <a:cubicBezTo>
                    <a:pt x="464" y="29"/>
                    <a:pt x="441" y="53"/>
                    <a:pt x="441" y="89"/>
                  </a:cubicBezTo>
                  <a:lnTo>
                    <a:pt x="13" y="1122"/>
                  </a:lnTo>
                  <a:cubicBezTo>
                    <a:pt x="1" y="1158"/>
                    <a:pt x="13" y="1182"/>
                    <a:pt x="25" y="1206"/>
                  </a:cubicBezTo>
                  <a:cubicBezTo>
                    <a:pt x="37" y="1241"/>
                    <a:pt x="60" y="1253"/>
                    <a:pt x="96" y="1265"/>
                  </a:cubicBezTo>
                  <a:cubicBezTo>
                    <a:pt x="103" y="1268"/>
                    <a:pt x="111" y="1270"/>
                    <a:pt x="119" y="1270"/>
                  </a:cubicBezTo>
                  <a:cubicBezTo>
                    <a:pt x="140" y="1270"/>
                    <a:pt x="162" y="1261"/>
                    <a:pt x="179" y="1253"/>
                  </a:cubicBezTo>
                  <a:cubicBezTo>
                    <a:pt x="203" y="1241"/>
                    <a:pt x="227" y="1217"/>
                    <a:pt x="239" y="1182"/>
                  </a:cubicBezTo>
                  <a:lnTo>
                    <a:pt x="655" y="148"/>
                  </a:lnTo>
                  <a:cubicBezTo>
                    <a:pt x="666" y="112"/>
                    <a:pt x="666" y="89"/>
                    <a:pt x="643" y="53"/>
                  </a:cubicBezTo>
                  <a:cubicBezTo>
                    <a:pt x="631" y="29"/>
                    <a:pt x="607" y="17"/>
                    <a:pt x="583" y="5"/>
                  </a:cubicBezTo>
                  <a:cubicBezTo>
                    <a:pt x="573" y="2"/>
                    <a:pt x="562" y="0"/>
                    <a:pt x="552"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1"/>
            <p:cNvSpPr/>
            <p:nvPr/>
          </p:nvSpPr>
          <p:spPr>
            <a:xfrm>
              <a:off x="4813650" y="3026925"/>
              <a:ext cx="14000" cy="26175"/>
            </a:xfrm>
            <a:custGeom>
              <a:rect b="b" l="l" r="r" t="t"/>
              <a:pathLst>
                <a:path extrusionOk="0" h="1047" w="560">
                  <a:moveTo>
                    <a:pt x="436" y="0"/>
                  </a:moveTo>
                  <a:cubicBezTo>
                    <a:pt x="419" y="0"/>
                    <a:pt x="402" y="6"/>
                    <a:pt x="381" y="20"/>
                  </a:cubicBezTo>
                  <a:cubicBezTo>
                    <a:pt x="357" y="32"/>
                    <a:pt x="345" y="56"/>
                    <a:pt x="333" y="79"/>
                  </a:cubicBezTo>
                  <a:lnTo>
                    <a:pt x="13" y="899"/>
                  </a:lnTo>
                  <a:cubicBezTo>
                    <a:pt x="1" y="935"/>
                    <a:pt x="1" y="959"/>
                    <a:pt x="13" y="983"/>
                  </a:cubicBezTo>
                  <a:cubicBezTo>
                    <a:pt x="36" y="1018"/>
                    <a:pt x="60" y="1030"/>
                    <a:pt x="84" y="1042"/>
                  </a:cubicBezTo>
                  <a:cubicBezTo>
                    <a:pt x="94" y="1045"/>
                    <a:pt x="104" y="1047"/>
                    <a:pt x="113" y="1047"/>
                  </a:cubicBezTo>
                  <a:cubicBezTo>
                    <a:pt x="134" y="1047"/>
                    <a:pt x="154" y="1038"/>
                    <a:pt x="179" y="1030"/>
                  </a:cubicBezTo>
                  <a:cubicBezTo>
                    <a:pt x="203" y="1018"/>
                    <a:pt x="215" y="994"/>
                    <a:pt x="226" y="959"/>
                  </a:cubicBezTo>
                  <a:lnTo>
                    <a:pt x="547" y="151"/>
                  </a:lnTo>
                  <a:cubicBezTo>
                    <a:pt x="559" y="115"/>
                    <a:pt x="559" y="91"/>
                    <a:pt x="535" y="56"/>
                  </a:cubicBezTo>
                  <a:cubicBezTo>
                    <a:pt x="524" y="32"/>
                    <a:pt x="500" y="8"/>
                    <a:pt x="476" y="8"/>
                  </a:cubicBezTo>
                  <a:cubicBezTo>
                    <a:pt x="461" y="3"/>
                    <a:pt x="448" y="0"/>
                    <a:pt x="43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1"/>
            <p:cNvSpPr/>
            <p:nvPr/>
          </p:nvSpPr>
          <p:spPr>
            <a:xfrm>
              <a:off x="4823150" y="3033825"/>
              <a:ext cx="12500" cy="25100"/>
            </a:xfrm>
            <a:custGeom>
              <a:rect b="b" l="l" r="r" t="t"/>
              <a:pathLst>
                <a:path extrusionOk="0" h="1004" w="500">
                  <a:moveTo>
                    <a:pt x="386" y="1"/>
                  </a:moveTo>
                  <a:cubicBezTo>
                    <a:pt x="377" y="1"/>
                    <a:pt x="368" y="2"/>
                    <a:pt x="357" y="5"/>
                  </a:cubicBezTo>
                  <a:cubicBezTo>
                    <a:pt x="334" y="17"/>
                    <a:pt x="310" y="29"/>
                    <a:pt x="286" y="53"/>
                  </a:cubicBezTo>
                  <a:cubicBezTo>
                    <a:pt x="132" y="314"/>
                    <a:pt x="25" y="588"/>
                    <a:pt x="1" y="885"/>
                  </a:cubicBezTo>
                  <a:cubicBezTo>
                    <a:pt x="1" y="920"/>
                    <a:pt x="13" y="944"/>
                    <a:pt x="25" y="968"/>
                  </a:cubicBezTo>
                  <a:cubicBezTo>
                    <a:pt x="48" y="992"/>
                    <a:pt x="84" y="1004"/>
                    <a:pt x="108" y="1004"/>
                  </a:cubicBezTo>
                  <a:cubicBezTo>
                    <a:pt x="144" y="1004"/>
                    <a:pt x="167" y="992"/>
                    <a:pt x="191" y="968"/>
                  </a:cubicBezTo>
                  <a:cubicBezTo>
                    <a:pt x="215" y="944"/>
                    <a:pt x="227" y="920"/>
                    <a:pt x="227" y="885"/>
                  </a:cubicBezTo>
                  <a:cubicBezTo>
                    <a:pt x="262" y="635"/>
                    <a:pt x="346" y="386"/>
                    <a:pt x="488" y="172"/>
                  </a:cubicBezTo>
                  <a:cubicBezTo>
                    <a:pt x="500" y="148"/>
                    <a:pt x="500" y="112"/>
                    <a:pt x="500" y="89"/>
                  </a:cubicBezTo>
                  <a:cubicBezTo>
                    <a:pt x="488" y="53"/>
                    <a:pt x="476" y="29"/>
                    <a:pt x="441" y="17"/>
                  </a:cubicBezTo>
                  <a:cubicBezTo>
                    <a:pt x="424" y="9"/>
                    <a:pt x="407" y="1"/>
                    <a:pt x="386"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1"/>
            <p:cNvSpPr/>
            <p:nvPr/>
          </p:nvSpPr>
          <p:spPr>
            <a:xfrm>
              <a:off x="4832975" y="3046500"/>
              <a:ext cx="12200" cy="21425"/>
            </a:xfrm>
            <a:custGeom>
              <a:rect b="b" l="l" r="r" t="t"/>
              <a:pathLst>
                <a:path extrusionOk="0" h="857" w="488">
                  <a:moveTo>
                    <a:pt x="380" y="1"/>
                  </a:moveTo>
                  <a:cubicBezTo>
                    <a:pt x="365" y="1"/>
                    <a:pt x="351" y="3"/>
                    <a:pt x="333" y="9"/>
                  </a:cubicBezTo>
                  <a:cubicBezTo>
                    <a:pt x="309" y="9"/>
                    <a:pt x="285" y="33"/>
                    <a:pt x="273" y="57"/>
                  </a:cubicBezTo>
                  <a:cubicBezTo>
                    <a:pt x="131" y="247"/>
                    <a:pt x="48" y="473"/>
                    <a:pt x="12" y="711"/>
                  </a:cubicBezTo>
                  <a:cubicBezTo>
                    <a:pt x="0" y="746"/>
                    <a:pt x="12" y="770"/>
                    <a:pt x="24" y="794"/>
                  </a:cubicBezTo>
                  <a:cubicBezTo>
                    <a:pt x="36" y="829"/>
                    <a:pt x="59" y="841"/>
                    <a:pt x="95" y="853"/>
                  </a:cubicBezTo>
                  <a:cubicBezTo>
                    <a:pt x="103" y="855"/>
                    <a:pt x="111" y="856"/>
                    <a:pt x="120" y="856"/>
                  </a:cubicBezTo>
                  <a:cubicBezTo>
                    <a:pt x="164" y="856"/>
                    <a:pt x="216" y="830"/>
                    <a:pt x="226" y="770"/>
                  </a:cubicBezTo>
                  <a:cubicBezTo>
                    <a:pt x="250" y="663"/>
                    <a:pt x="273" y="556"/>
                    <a:pt x="321" y="449"/>
                  </a:cubicBezTo>
                  <a:cubicBezTo>
                    <a:pt x="321" y="437"/>
                    <a:pt x="321" y="425"/>
                    <a:pt x="333" y="413"/>
                  </a:cubicBezTo>
                  <a:lnTo>
                    <a:pt x="333" y="413"/>
                  </a:lnTo>
                  <a:cubicBezTo>
                    <a:pt x="337" y="404"/>
                    <a:pt x="345" y="390"/>
                    <a:pt x="345" y="390"/>
                  </a:cubicBezTo>
                  <a:cubicBezTo>
                    <a:pt x="357" y="366"/>
                    <a:pt x="368" y="342"/>
                    <a:pt x="380" y="318"/>
                  </a:cubicBezTo>
                  <a:cubicBezTo>
                    <a:pt x="404" y="271"/>
                    <a:pt x="428" y="223"/>
                    <a:pt x="463" y="176"/>
                  </a:cubicBezTo>
                  <a:cubicBezTo>
                    <a:pt x="475" y="140"/>
                    <a:pt x="487" y="116"/>
                    <a:pt x="475" y="81"/>
                  </a:cubicBezTo>
                  <a:cubicBezTo>
                    <a:pt x="463" y="57"/>
                    <a:pt x="452" y="33"/>
                    <a:pt x="428" y="9"/>
                  </a:cubicBezTo>
                  <a:cubicBezTo>
                    <a:pt x="410" y="3"/>
                    <a:pt x="395" y="1"/>
                    <a:pt x="380"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1"/>
            <p:cNvSpPr/>
            <p:nvPr/>
          </p:nvSpPr>
          <p:spPr>
            <a:xfrm>
              <a:off x="4843075" y="3059975"/>
              <a:ext cx="14275" cy="25975"/>
            </a:xfrm>
            <a:custGeom>
              <a:rect b="b" l="l" r="r" t="t"/>
              <a:pathLst>
                <a:path extrusionOk="0" h="1039" w="571">
                  <a:moveTo>
                    <a:pt x="458" y="0"/>
                  </a:moveTo>
                  <a:cubicBezTo>
                    <a:pt x="437" y="0"/>
                    <a:pt x="417" y="9"/>
                    <a:pt x="392" y="17"/>
                  </a:cubicBezTo>
                  <a:cubicBezTo>
                    <a:pt x="368" y="29"/>
                    <a:pt x="357" y="53"/>
                    <a:pt x="345" y="88"/>
                  </a:cubicBezTo>
                  <a:lnTo>
                    <a:pt x="0" y="896"/>
                  </a:lnTo>
                  <a:cubicBezTo>
                    <a:pt x="0" y="920"/>
                    <a:pt x="0" y="956"/>
                    <a:pt x="24" y="980"/>
                  </a:cubicBezTo>
                  <a:cubicBezTo>
                    <a:pt x="36" y="1003"/>
                    <a:pt x="59" y="1027"/>
                    <a:pt x="83" y="1039"/>
                  </a:cubicBezTo>
                  <a:cubicBezTo>
                    <a:pt x="119" y="1039"/>
                    <a:pt x="143" y="1039"/>
                    <a:pt x="178" y="1027"/>
                  </a:cubicBezTo>
                  <a:cubicBezTo>
                    <a:pt x="202" y="1003"/>
                    <a:pt x="214" y="980"/>
                    <a:pt x="226" y="956"/>
                  </a:cubicBezTo>
                  <a:lnTo>
                    <a:pt x="559" y="148"/>
                  </a:lnTo>
                  <a:cubicBezTo>
                    <a:pt x="570" y="112"/>
                    <a:pt x="570" y="88"/>
                    <a:pt x="547" y="53"/>
                  </a:cubicBezTo>
                  <a:cubicBezTo>
                    <a:pt x="535" y="29"/>
                    <a:pt x="511" y="17"/>
                    <a:pt x="487" y="5"/>
                  </a:cubicBezTo>
                  <a:cubicBezTo>
                    <a:pt x="477" y="2"/>
                    <a:pt x="467" y="0"/>
                    <a:pt x="458"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1"/>
            <p:cNvSpPr/>
            <p:nvPr/>
          </p:nvSpPr>
          <p:spPr>
            <a:xfrm>
              <a:off x="4844550" y="3070200"/>
              <a:ext cx="16075" cy="34075"/>
            </a:xfrm>
            <a:custGeom>
              <a:rect b="b" l="l" r="r" t="t"/>
              <a:pathLst>
                <a:path extrusionOk="0" h="1363" w="643">
                  <a:moveTo>
                    <a:pt x="559" y="0"/>
                  </a:moveTo>
                  <a:cubicBezTo>
                    <a:pt x="523" y="0"/>
                    <a:pt x="500" y="0"/>
                    <a:pt x="476" y="12"/>
                  </a:cubicBezTo>
                  <a:cubicBezTo>
                    <a:pt x="440" y="24"/>
                    <a:pt x="428" y="48"/>
                    <a:pt x="416" y="83"/>
                  </a:cubicBezTo>
                  <a:lnTo>
                    <a:pt x="12" y="1212"/>
                  </a:lnTo>
                  <a:cubicBezTo>
                    <a:pt x="0" y="1248"/>
                    <a:pt x="0" y="1284"/>
                    <a:pt x="24" y="1307"/>
                  </a:cubicBezTo>
                  <a:cubicBezTo>
                    <a:pt x="36" y="1331"/>
                    <a:pt x="60" y="1355"/>
                    <a:pt x="84" y="1355"/>
                  </a:cubicBezTo>
                  <a:cubicBezTo>
                    <a:pt x="98" y="1360"/>
                    <a:pt x="111" y="1363"/>
                    <a:pt x="124" y="1363"/>
                  </a:cubicBezTo>
                  <a:cubicBezTo>
                    <a:pt x="141" y="1363"/>
                    <a:pt x="158" y="1357"/>
                    <a:pt x="179" y="1343"/>
                  </a:cubicBezTo>
                  <a:cubicBezTo>
                    <a:pt x="202" y="1331"/>
                    <a:pt x="226" y="1307"/>
                    <a:pt x="226" y="1284"/>
                  </a:cubicBezTo>
                  <a:lnTo>
                    <a:pt x="642" y="143"/>
                  </a:lnTo>
                  <a:cubicBezTo>
                    <a:pt x="642" y="119"/>
                    <a:pt x="642" y="83"/>
                    <a:pt x="630" y="60"/>
                  </a:cubicBezTo>
                  <a:cubicBezTo>
                    <a:pt x="607" y="24"/>
                    <a:pt x="583" y="12"/>
                    <a:pt x="55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1"/>
            <p:cNvSpPr/>
            <p:nvPr/>
          </p:nvSpPr>
          <p:spPr>
            <a:xfrm>
              <a:off x="4833425" y="3079200"/>
              <a:ext cx="34025" cy="66225"/>
            </a:xfrm>
            <a:custGeom>
              <a:rect b="b" l="l" r="r" t="t"/>
              <a:pathLst>
                <a:path extrusionOk="0" h="2649" w="1361">
                  <a:moveTo>
                    <a:pt x="1252" y="1"/>
                  </a:moveTo>
                  <a:cubicBezTo>
                    <a:pt x="1240" y="1"/>
                    <a:pt x="1228" y="4"/>
                    <a:pt x="1218" y="9"/>
                  </a:cubicBezTo>
                  <a:cubicBezTo>
                    <a:pt x="1194" y="9"/>
                    <a:pt x="1158" y="32"/>
                    <a:pt x="1147" y="56"/>
                  </a:cubicBezTo>
                  <a:lnTo>
                    <a:pt x="612" y="1268"/>
                  </a:lnTo>
                  <a:lnTo>
                    <a:pt x="350" y="1874"/>
                  </a:lnTo>
                  <a:lnTo>
                    <a:pt x="220" y="2159"/>
                  </a:lnTo>
                  <a:lnTo>
                    <a:pt x="160" y="2314"/>
                  </a:lnTo>
                  <a:lnTo>
                    <a:pt x="129" y="2386"/>
                  </a:lnTo>
                  <a:lnTo>
                    <a:pt x="129" y="2386"/>
                  </a:lnTo>
                  <a:cubicBezTo>
                    <a:pt x="34" y="2401"/>
                    <a:pt x="0" y="2535"/>
                    <a:pt x="65" y="2611"/>
                  </a:cubicBezTo>
                  <a:cubicBezTo>
                    <a:pt x="91" y="2637"/>
                    <a:pt x="123" y="2649"/>
                    <a:pt x="156" y="2649"/>
                  </a:cubicBezTo>
                  <a:cubicBezTo>
                    <a:pt x="213" y="2649"/>
                    <a:pt x="273" y="2612"/>
                    <a:pt x="303" y="2551"/>
                  </a:cubicBezTo>
                  <a:cubicBezTo>
                    <a:pt x="350" y="2468"/>
                    <a:pt x="386" y="2361"/>
                    <a:pt x="422" y="2266"/>
                  </a:cubicBezTo>
                  <a:lnTo>
                    <a:pt x="552" y="1981"/>
                  </a:lnTo>
                  <a:lnTo>
                    <a:pt x="1052" y="828"/>
                  </a:lnTo>
                  <a:lnTo>
                    <a:pt x="1349" y="175"/>
                  </a:lnTo>
                  <a:cubicBezTo>
                    <a:pt x="1360" y="151"/>
                    <a:pt x="1360" y="115"/>
                    <a:pt x="1360" y="92"/>
                  </a:cubicBezTo>
                  <a:cubicBezTo>
                    <a:pt x="1349" y="56"/>
                    <a:pt x="1325" y="32"/>
                    <a:pt x="1301" y="20"/>
                  </a:cubicBezTo>
                  <a:cubicBezTo>
                    <a:pt x="1287" y="7"/>
                    <a:pt x="1269" y="1"/>
                    <a:pt x="125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1"/>
            <p:cNvSpPr/>
            <p:nvPr/>
          </p:nvSpPr>
          <p:spPr>
            <a:xfrm>
              <a:off x="4843700" y="3090700"/>
              <a:ext cx="32075" cy="55475"/>
            </a:xfrm>
            <a:custGeom>
              <a:rect b="b" l="l" r="r" t="t"/>
              <a:pathLst>
                <a:path extrusionOk="0" h="2219" w="1283">
                  <a:moveTo>
                    <a:pt x="1019" y="0"/>
                  </a:moveTo>
                  <a:cubicBezTo>
                    <a:pt x="984" y="0"/>
                    <a:pt x="949" y="17"/>
                    <a:pt x="926" y="60"/>
                  </a:cubicBezTo>
                  <a:cubicBezTo>
                    <a:pt x="605" y="701"/>
                    <a:pt x="308" y="1355"/>
                    <a:pt x="34" y="2020"/>
                  </a:cubicBezTo>
                  <a:cubicBezTo>
                    <a:pt x="0" y="2097"/>
                    <a:pt x="76" y="2161"/>
                    <a:pt x="148" y="2161"/>
                  </a:cubicBezTo>
                  <a:cubicBezTo>
                    <a:pt x="168" y="2161"/>
                    <a:pt x="189" y="2156"/>
                    <a:pt x="206" y="2144"/>
                  </a:cubicBezTo>
                  <a:lnTo>
                    <a:pt x="206" y="2144"/>
                  </a:lnTo>
                  <a:cubicBezTo>
                    <a:pt x="224" y="2186"/>
                    <a:pt x="265" y="2219"/>
                    <a:pt x="309" y="2219"/>
                  </a:cubicBezTo>
                  <a:cubicBezTo>
                    <a:pt x="328" y="2219"/>
                    <a:pt x="348" y="2213"/>
                    <a:pt x="367" y="2198"/>
                  </a:cubicBezTo>
                  <a:cubicBezTo>
                    <a:pt x="747" y="1937"/>
                    <a:pt x="1009" y="1545"/>
                    <a:pt x="1128" y="1105"/>
                  </a:cubicBezTo>
                  <a:cubicBezTo>
                    <a:pt x="1140" y="1081"/>
                    <a:pt x="1140" y="1046"/>
                    <a:pt x="1128" y="1022"/>
                  </a:cubicBezTo>
                  <a:cubicBezTo>
                    <a:pt x="1118" y="1002"/>
                    <a:pt x="1099" y="990"/>
                    <a:pt x="1079" y="980"/>
                  </a:cubicBezTo>
                  <a:lnTo>
                    <a:pt x="1079" y="980"/>
                  </a:lnTo>
                  <a:lnTo>
                    <a:pt x="1282" y="499"/>
                  </a:lnTo>
                  <a:lnTo>
                    <a:pt x="1272" y="496"/>
                  </a:lnTo>
                  <a:lnTo>
                    <a:pt x="1272" y="496"/>
                  </a:lnTo>
                  <a:cubicBezTo>
                    <a:pt x="1282" y="473"/>
                    <a:pt x="1282" y="439"/>
                    <a:pt x="1270" y="416"/>
                  </a:cubicBezTo>
                  <a:cubicBezTo>
                    <a:pt x="1247" y="392"/>
                    <a:pt x="1223" y="368"/>
                    <a:pt x="1199" y="357"/>
                  </a:cubicBezTo>
                  <a:cubicBezTo>
                    <a:pt x="1163" y="357"/>
                    <a:pt x="1140" y="357"/>
                    <a:pt x="1116" y="368"/>
                  </a:cubicBezTo>
                  <a:cubicBezTo>
                    <a:pt x="1080" y="380"/>
                    <a:pt x="1068" y="404"/>
                    <a:pt x="1056" y="440"/>
                  </a:cubicBezTo>
                  <a:cubicBezTo>
                    <a:pt x="1056" y="440"/>
                    <a:pt x="1056" y="440"/>
                    <a:pt x="1056" y="440"/>
                  </a:cubicBezTo>
                  <a:lnTo>
                    <a:pt x="1056" y="440"/>
                  </a:lnTo>
                  <a:lnTo>
                    <a:pt x="1052" y="450"/>
                  </a:lnTo>
                  <a:lnTo>
                    <a:pt x="1052" y="450"/>
                  </a:lnTo>
                  <a:cubicBezTo>
                    <a:pt x="1036" y="437"/>
                    <a:pt x="1018" y="428"/>
                    <a:pt x="999" y="424"/>
                  </a:cubicBezTo>
                  <a:lnTo>
                    <a:pt x="999" y="424"/>
                  </a:lnTo>
                  <a:cubicBezTo>
                    <a:pt x="1041" y="338"/>
                    <a:pt x="1084" y="252"/>
                    <a:pt x="1128" y="166"/>
                  </a:cubicBezTo>
                  <a:cubicBezTo>
                    <a:pt x="1168" y="78"/>
                    <a:pt x="1093" y="0"/>
                    <a:pt x="101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1"/>
            <p:cNvSpPr/>
            <p:nvPr/>
          </p:nvSpPr>
          <p:spPr>
            <a:xfrm>
              <a:off x="4776525" y="3075825"/>
              <a:ext cx="11300" cy="22800"/>
            </a:xfrm>
            <a:custGeom>
              <a:rect b="b" l="l" r="r" t="t"/>
              <a:pathLst>
                <a:path extrusionOk="0" h="912" w="452">
                  <a:moveTo>
                    <a:pt x="357" y="1"/>
                  </a:moveTo>
                  <a:cubicBezTo>
                    <a:pt x="333" y="1"/>
                    <a:pt x="297" y="1"/>
                    <a:pt x="274" y="13"/>
                  </a:cubicBezTo>
                  <a:cubicBezTo>
                    <a:pt x="250" y="25"/>
                    <a:pt x="226" y="48"/>
                    <a:pt x="226" y="84"/>
                  </a:cubicBezTo>
                  <a:lnTo>
                    <a:pt x="0" y="773"/>
                  </a:lnTo>
                  <a:cubicBezTo>
                    <a:pt x="0" y="797"/>
                    <a:pt x="0" y="833"/>
                    <a:pt x="12" y="857"/>
                  </a:cubicBezTo>
                  <a:cubicBezTo>
                    <a:pt x="36" y="880"/>
                    <a:pt x="60" y="904"/>
                    <a:pt x="83" y="904"/>
                  </a:cubicBezTo>
                  <a:cubicBezTo>
                    <a:pt x="98" y="909"/>
                    <a:pt x="111" y="912"/>
                    <a:pt x="122" y="912"/>
                  </a:cubicBezTo>
                  <a:cubicBezTo>
                    <a:pt x="139" y="912"/>
                    <a:pt x="153" y="906"/>
                    <a:pt x="167" y="892"/>
                  </a:cubicBezTo>
                  <a:cubicBezTo>
                    <a:pt x="202" y="880"/>
                    <a:pt x="214" y="857"/>
                    <a:pt x="226" y="833"/>
                  </a:cubicBezTo>
                  <a:lnTo>
                    <a:pt x="440" y="144"/>
                  </a:lnTo>
                  <a:cubicBezTo>
                    <a:pt x="452" y="120"/>
                    <a:pt x="440" y="84"/>
                    <a:pt x="428" y="60"/>
                  </a:cubicBezTo>
                  <a:cubicBezTo>
                    <a:pt x="416" y="37"/>
                    <a:pt x="392" y="13"/>
                    <a:pt x="357"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1"/>
            <p:cNvSpPr/>
            <p:nvPr/>
          </p:nvSpPr>
          <p:spPr>
            <a:xfrm>
              <a:off x="4783350" y="3097525"/>
              <a:ext cx="10725" cy="19325"/>
            </a:xfrm>
            <a:custGeom>
              <a:rect b="b" l="l" r="r" t="t"/>
              <a:pathLst>
                <a:path extrusionOk="0" h="773" w="429">
                  <a:moveTo>
                    <a:pt x="345" y="0"/>
                  </a:moveTo>
                  <a:cubicBezTo>
                    <a:pt x="310" y="0"/>
                    <a:pt x="286" y="0"/>
                    <a:pt x="250" y="12"/>
                  </a:cubicBezTo>
                  <a:cubicBezTo>
                    <a:pt x="226" y="36"/>
                    <a:pt x="214" y="60"/>
                    <a:pt x="203" y="84"/>
                  </a:cubicBezTo>
                  <a:lnTo>
                    <a:pt x="12" y="630"/>
                  </a:lnTo>
                  <a:cubicBezTo>
                    <a:pt x="1" y="654"/>
                    <a:pt x="1" y="690"/>
                    <a:pt x="24" y="713"/>
                  </a:cubicBezTo>
                  <a:cubicBezTo>
                    <a:pt x="36" y="737"/>
                    <a:pt x="60" y="761"/>
                    <a:pt x="84" y="773"/>
                  </a:cubicBezTo>
                  <a:cubicBezTo>
                    <a:pt x="119" y="773"/>
                    <a:pt x="155" y="773"/>
                    <a:pt x="179" y="761"/>
                  </a:cubicBezTo>
                  <a:cubicBezTo>
                    <a:pt x="203" y="737"/>
                    <a:pt x="226" y="713"/>
                    <a:pt x="226" y="690"/>
                  </a:cubicBezTo>
                  <a:lnTo>
                    <a:pt x="416" y="143"/>
                  </a:lnTo>
                  <a:cubicBezTo>
                    <a:pt x="428" y="119"/>
                    <a:pt x="428" y="84"/>
                    <a:pt x="416" y="60"/>
                  </a:cubicBezTo>
                  <a:cubicBezTo>
                    <a:pt x="393" y="36"/>
                    <a:pt x="369" y="12"/>
                    <a:pt x="34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1"/>
            <p:cNvSpPr/>
            <p:nvPr/>
          </p:nvSpPr>
          <p:spPr>
            <a:xfrm>
              <a:off x="4791675" y="3110000"/>
              <a:ext cx="10425" cy="19325"/>
            </a:xfrm>
            <a:custGeom>
              <a:rect b="b" l="l" r="r" t="t"/>
              <a:pathLst>
                <a:path extrusionOk="0" h="773" w="417">
                  <a:moveTo>
                    <a:pt x="321" y="0"/>
                  </a:moveTo>
                  <a:cubicBezTo>
                    <a:pt x="297" y="0"/>
                    <a:pt x="262" y="0"/>
                    <a:pt x="238" y="12"/>
                  </a:cubicBezTo>
                  <a:cubicBezTo>
                    <a:pt x="214" y="36"/>
                    <a:pt x="190" y="60"/>
                    <a:pt x="179" y="84"/>
                  </a:cubicBezTo>
                  <a:lnTo>
                    <a:pt x="0" y="630"/>
                  </a:lnTo>
                  <a:cubicBezTo>
                    <a:pt x="0" y="654"/>
                    <a:pt x="0" y="690"/>
                    <a:pt x="12" y="713"/>
                  </a:cubicBezTo>
                  <a:cubicBezTo>
                    <a:pt x="36" y="749"/>
                    <a:pt x="60" y="761"/>
                    <a:pt x="83" y="773"/>
                  </a:cubicBezTo>
                  <a:cubicBezTo>
                    <a:pt x="119" y="773"/>
                    <a:pt x="143" y="773"/>
                    <a:pt x="167" y="761"/>
                  </a:cubicBezTo>
                  <a:cubicBezTo>
                    <a:pt x="202" y="749"/>
                    <a:pt x="214" y="725"/>
                    <a:pt x="226" y="690"/>
                  </a:cubicBezTo>
                  <a:lnTo>
                    <a:pt x="404" y="143"/>
                  </a:lnTo>
                  <a:cubicBezTo>
                    <a:pt x="416" y="119"/>
                    <a:pt x="404" y="84"/>
                    <a:pt x="392" y="60"/>
                  </a:cubicBezTo>
                  <a:cubicBezTo>
                    <a:pt x="381" y="36"/>
                    <a:pt x="357" y="12"/>
                    <a:pt x="32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1"/>
            <p:cNvSpPr/>
            <p:nvPr/>
          </p:nvSpPr>
          <p:spPr>
            <a:xfrm>
              <a:off x="4802375" y="3120100"/>
              <a:ext cx="9525" cy="18150"/>
            </a:xfrm>
            <a:custGeom>
              <a:rect b="b" l="l" r="r" t="t"/>
              <a:pathLst>
                <a:path extrusionOk="0" h="726" w="381">
                  <a:moveTo>
                    <a:pt x="285" y="1"/>
                  </a:moveTo>
                  <a:cubicBezTo>
                    <a:pt x="262" y="1"/>
                    <a:pt x="238" y="1"/>
                    <a:pt x="214" y="12"/>
                  </a:cubicBezTo>
                  <a:cubicBezTo>
                    <a:pt x="190" y="24"/>
                    <a:pt x="178" y="36"/>
                    <a:pt x="166" y="60"/>
                  </a:cubicBezTo>
                  <a:cubicBezTo>
                    <a:pt x="48" y="226"/>
                    <a:pt x="0" y="416"/>
                    <a:pt x="12" y="618"/>
                  </a:cubicBezTo>
                  <a:cubicBezTo>
                    <a:pt x="12" y="642"/>
                    <a:pt x="24" y="678"/>
                    <a:pt x="48" y="702"/>
                  </a:cubicBezTo>
                  <a:cubicBezTo>
                    <a:pt x="71" y="713"/>
                    <a:pt x="95" y="725"/>
                    <a:pt x="131" y="725"/>
                  </a:cubicBezTo>
                  <a:cubicBezTo>
                    <a:pt x="155" y="725"/>
                    <a:pt x="190" y="713"/>
                    <a:pt x="214" y="702"/>
                  </a:cubicBezTo>
                  <a:cubicBezTo>
                    <a:pt x="226" y="678"/>
                    <a:pt x="238" y="642"/>
                    <a:pt x="238" y="618"/>
                  </a:cubicBezTo>
                  <a:cubicBezTo>
                    <a:pt x="238" y="571"/>
                    <a:pt x="238" y="523"/>
                    <a:pt x="238" y="488"/>
                  </a:cubicBezTo>
                  <a:lnTo>
                    <a:pt x="238" y="476"/>
                  </a:lnTo>
                  <a:cubicBezTo>
                    <a:pt x="250" y="464"/>
                    <a:pt x="238" y="452"/>
                    <a:pt x="250" y="452"/>
                  </a:cubicBezTo>
                  <a:cubicBezTo>
                    <a:pt x="250" y="428"/>
                    <a:pt x="250" y="405"/>
                    <a:pt x="262" y="381"/>
                  </a:cubicBezTo>
                  <a:cubicBezTo>
                    <a:pt x="273" y="369"/>
                    <a:pt x="273" y="345"/>
                    <a:pt x="285" y="321"/>
                  </a:cubicBezTo>
                  <a:cubicBezTo>
                    <a:pt x="285" y="309"/>
                    <a:pt x="285" y="298"/>
                    <a:pt x="297" y="286"/>
                  </a:cubicBezTo>
                  <a:cubicBezTo>
                    <a:pt x="321" y="250"/>
                    <a:pt x="345" y="214"/>
                    <a:pt x="368" y="179"/>
                  </a:cubicBezTo>
                  <a:cubicBezTo>
                    <a:pt x="368" y="167"/>
                    <a:pt x="380" y="155"/>
                    <a:pt x="380" y="131"/>
                  </a:cubicBezTo>
                  <a:cubicBezTo>
                    <a:pt x="380" y="119"/>
                    <a:pt x="380" y="107"/>
                    <a:pt x="380" y="84"/>
                  </a:cubicBezTo>
                  <a:cubicBezTo>
                    <a:pt x="368" y="72"/>
                    <a:pt x="357" y="48"/>
                    <a:pt x="345" y="36"/>
                  </a:cubicBezTo>
                  <a:cubicBezTo>
                    <a:pt x="321" y="12"/>
                    <a:pt x="309" y="12"/>
                    <a:pt x="285"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41"/>
            <p:cNvSpPr/>
            <p:nvPr/>
          </p:nvSpPr>
          <p:spPr>
            <a:xfrm>
              <a:off x="4811875" y="3122175"/>
              <a:ext cx="11025" cy="21950"/>
            </a:xfrm>
            <a:custGeom>
              <a:rect b="b" l="l" r="r" t="t"/>
              <a:pathLst>
                <a:path extrusionOk="0" h="878" w="441">
                  <a:moveTo>
                    <a:pt x="297" y="1"/>
                  </a:moveTo>
                  <a:cubicBezTo>
                    <a:pt x="274" y="13"/>
                    <a:pt x="238" y="36"/>
                    <a:pt x="226" y="60"/>
                  </a:cubicBezTo>
                  <a:cubicBezTo>
                    <a:pt x="119" y="274"/>
                    <a:pt x="48" y="500"/>
                    <a:pt x="0" y="726"/>
                  </a:cubicBezTo>
                  <a:cubicBezTo>
                    <a:pt x="0" y="749"/>
                    <a:pt x="0" y="761"/>
                    <a:pt x="0" y="773"/>
                  </a:cubicBezTo>
                  <a:cubicBezTo>
                    <a:pt x="0" y="785"/>
                    <a:pt x="12" y="809"/>
                    <a:pt x="12" y="821"/>
                  </a:cubicBezTo>
                  <a:cubicBezTo>
                    <a:pt x="24" y="832"/>
                    <a:pt x="36" y="844"/>
                    <a:pt x="48" y="856"/>
                  </a:cubicBezTo>
                  <a:cubicBezTo>
                    <a:pt x="60" y="856"/>
                    <a:pt x="72" y="868"/>
                    <a:pt x="84" y="868"/>
                  </a:cubicBezTo>
                  <a:cubicBezTo>
                    <a:pt x="89" y="874"/>
                    <a:pt x="95" y="877"/>
                    <a:pt x="103" y="877"/>
                  </a:cubicBezTo>
                  <a:cubicBezTo>
                    <a:pt x="110" y="877"/>
                    <a:pt x="119" y="874"/>
                    <a:pt x="131" y="868"/>
                  </a:cubicBezTo>
                  <a:cubicBezTo>
                    <a:pt x="143" y="868"/>
                    <a:pt x="155" y="868"/>
                    <a:pt x="167" y="856"/>
                  </a:cubicBezTo>
                  <a:cubicBezTo>
                    <a:pt x="179" y="856"/>
                    <a:pt x="190" y="844"/>
                    <a:pt x="202" y="832"/>
                  </a:cubicBezTo>
                  <a:cubicBezTo>
                    <a:pt x="214" y="821"/>
                    <a:pt x="226" y="809"/>
                    <a:pt x="226" y="785"/>
                  </a:cubicBezTo>
                  <a:cubicBezTo>
                    <a:pt x="238" y="678"/>
                    <a:pt x="274" y="571"/>
                    <a:pt x="309" y="464"/>
                  </a:cubicBezTo>
                  <a:cubicBezTo>
                    <a:pt x="333" y="369"/>
                    <a:pt x="381" y="274"/>
                    <a:pt x="428" y="179"/>
                  </a:cubicBezTo>
                  <a:cubicBezTo>
                    <a:pt x="440" y="143"/>
                    <a:pt x="440" y="120"/>
                    <a:pt x="440" y="84"/>
                  </a:cubicBezTo>
                  <a:cubicBezTo>
                    <a:pt x="428" y="60"/>
                    <a:pt x="416" y="36"/>
                    <a:pt x="381" y="13"/>
                  </a:cubicBezTo>
                  <a:cubicBezTo>
                    <a:pt x="357" y="1"/>
                    <a:pt x="333" y="1"/>
                    <a:pt x="297"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p:nvPr/>
          </p:nvSpPr>
          <p:spPr>
            <a:xfrm>
              <a:off x="4818700" y="3125750"/>
              <a:ext cx="12500" cy="22000"/>
            </a:xfrm>
            <a:custGeom>
              <a:rect b="b" l="l" r="r" t="t"/>
              <a:pathLst>
                <a:path extrusionOk="0" h="880" w="500">
                  <a:moveTo>
                    <a:pt x="405" y="0"/>
                  </a:moveTo>
                  <a:cubicBezTo>
                    <a:pt x="381" y="0"/>
                    <a:pt x="345" y="0"/>
                    <a:pt x="322" y="12"/>
                  </a:cubicBezTo>
                  <a:cubicBezTo>
                    <a:pt x="298" y="24"/>
                    <a:pt x="274" y="48"/>
                    <a:pt x="274" y="83"/>
                  </a:cubicBezTo>
                  <a:cubicBezTo>
                    <a:pt x="238" y="190"/>
                    <a:pt x="203" y="297"/>
                    <a:pt x="155" y="404"/>
                  </a:cubicBezTo>
                  <a:cubicBezTo>
                    <a:pt x="131" y="464"/>
                    <a:pt x="119" y="487"/>
                    <a:pt x="96" y="547"/>
                  </a:cubicBezTo>
                  <a:cubicBezTo>
                    <a:pt x="72" y="594"/>
                    <a:pt x="48" y="654"/>
                    <a:pt x="24" y="701"/>
                  </a:cubicBezTo>
                  <a:cubicBezTo>
                    <a:pt x="13" y="713"/>
                    <a:pt x="13" y="725"/>
                    <a:pt x="13" y="737"/>
                  </a:cubicBezTo>
                  <a:cubicBezTo>
                    <a:pt x="1" y="761"/>
                    <a:pt x="1" y="773"/>
                    <a:pt x="13" y="785"/>
                  </a:cubicBezTo>
                  <a:cubicBezTo>
                    <a:pt x="13" y="808"/>
                    <a:pt x="24" y="820"/>
                    <a:pt x="24" y="832"/>
                  </a:cubicBezTo>
                  <a:cubicBezTo>
                    <a:pt x="36" y="844"/>
                    <a:pt x="48" y="856"/>
                    <a:pt x="60" y="856"/>
                  </a:cubicBezTo>
                  <a:cubicBezTo>
                    <a:pt x="72" y="868"/>
                    <a:pt x="96" y="880"/>
                    <a:pt x="108" y="880"/>
                  </a:cubicBezTo>
                  <a:cubicBezTo>
                    <a:pt x="119" y="880"/>
                    <a:pt x="143" y="880"/>
                    <a:pt x="155" y="868"/>
                  </a:cubicBezTo>
                  <a:cubicBezTo>
                    <a:pt x="167" y="868"/>
                    <a:pt x="179" y="856"/>
                    <a:pt x="191" y="856"/>
                  </a:cubicBezTo>
                  <a:cubicBezTo>
                    <a:pt x="203" y="844"/>
                    <a:pt x="215" y="832"/>
                    <a:pt x="226" y="820"/>
                  </a:cubicBezTo>
                  <a:cubicBezTo>
                    <a:pt x="333" y="594"/>
                    <a:pt x="417" y="381"/>
                    <a:pt x="488" y="143"/>
                  </a:cubicBezTo>
                  <a:cubicBezTo>
                    <a:pt x="500" y="119"/>
                    <a:pt x="488" y="83"/>
                    <a:pt x="476" y="60"/>
                  </a:cubicBezTo>
                  <a:cubicBezTo>
                    <a:pt x="464" y="36"/>
                    <a:pt x="440" y="12"/>
                    <a:pt x="40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1"/>
            <p:cNvSpPr/>
            <p:nvPr/>
          </p:nvSpPr>
          <p:spPr>
            <a:xfrm>
              <a:off x="4729875" y="3098750"/>
              <a:ext cx="22900" cy="37125"/>
            </a:xfrm>
            <a:custGeom>
              <a:rect b="b" l="l" r="r" t="t"/>
              <a:pathLst>
                <a:path extrusionOk="0" h="1485" w="916">
                  <a:moveTo>
                    <a:pt x="139" y="0"/>
                  </a:moveTo>
                  <a:cubicBezTo>
                    <a:pt x="64" y="0"/>
                    <a:pt x="1" y="89"/>
                    <a:pt x="36" y="177"/>
                  </a:cubicBezTo>
                  <a:cubicBezTo>
                    <a:pt x="163" y="450"/>
                    <a:pt x="330" y="699"/>
                    <a:pt x="530" y="917"/>
                  </a:cubicBezTo>
                  <a:lnTo>
                    <a:pt x="530" y="917"/>
                  </a:lnTo>
                  <a:cubicBezTo>
                    <a:pt x="597" y="1072"/>
                    <a:pt x="647" y="1234"/>
                    <a:pt x="678" y="1401"/>
                  </a:cubicBezTo>
                  <a:cubicBezTo>
                    <a:pt x="690" y="1413"/>
                    <a:pt x="690" y="1425"/>
                    <a:pt x="702" y="1437"/>
                  </a:cubicBezTo>
                  <a:cubicBezTo>
                    <a:pt x="714" y="1449"/>
                    <a:pt x="726" y="1461"/>
                    <a:pt x="737" y="1472"/>
                  </a:cubicBezTo>
                  <a:cubicBezTo>
                    <a:pt x="749" y="1472"/>
                    <a:pt x="761" y="1484"/>
                    <a:pt x="773" y="1484"/>
                  </a:cubicBezTo>
                  <a:lnTo>
                    <a:pt x="821" y="1484"/>
                  </a:lnTo>
                  <a:cubicBezTo>
                    <a:pt x="844" y="1472"/>
                    <a:pt x="856" y="1472"/>
                    <a:pt x="868" y="1461"/>
                  </a:cubicBezTo>
                  <a:cubicBezTo>
                    <a:pt x="880" y="1449"/>
                    <a:pt x="892" y="1437"/>
                    <a:pt x="892" y="1425"/>
                  </a:cubicBezTo>
                  <a:cubicBezTo>
                    <a:pt x="904" y="1413"/>
                    <a:pt x="904" y="1401"/>
                    <a:pt x="904" y="1377"/>
                  </a:cubicBezTo>
                  <a:cubicBezTo>
                    <a:pt x="916" y="1365"/>
                    <a:pt x="904" y="1354"/>
                    <a:pt x="904" y="1330"/>
                  </a:cubicBezTo>
                  <a:cubicBezTo>
                    <a:pt x="885" y="1235"/>
                    <a:pt x="861" y="1142"/>
                    <a:pt x="832" y="1050"/>
                  </a:cubicBezTo>
                  <a:lnTo>
                    <a:pt x="832" y="1050"/>
                  </a:lnTo>
                  <a:cubicBezTo>
                    <a:pt x="857" y="1025"/>
                    <a:pt x="869" y="989"/>
                    <a:pt x="856" y="950"/>
                  </a:cubicBezTo>
                  <a:lnTo>
                    <a:pt x="749" y="664"/>
                  </a:lnTo>
                  <a:cubicBezTo>
                    <a:pt x="726" y="581"/>
                    <a:pt x="702" y="486"/>
                    <a:pt x="630" y="427"/>
                  </a:cubicBezTo>
                  <a:cubicBezTo>
                    <a:pt x="607" y="415"/>
                    <a:pt x="595" y="403"/>
                    <a:pt x="571" y="403"/>
                  </a:cubicBezTo>
                  <a:cubicBezTo>
                    <a:pt x="561" y="398"/>
                    <a:pt x="551" y="395"/>
                    <a:pt x="541" y="394"/>
                  </a:cubicBezTo>
                  <a:lnTo>
                    <a:pt x="541" y="394"/>
                  </a:lnTo>
                  <a:cubicBezTo>
                    <a:pt x="532" y="381"/>
                    <a:pt x="519" y="368"/>
                    <a:pt x="500" y="355"/>
                  </a:cubicBezTo>
                  <a:cubicBezTo>
                    <a:pt x="494" y="353"/>
                    <a:pt x="488" y="350"/>
                    <a:pt x="481" y="349"/>
                  </a:cubicBezTo>
                  <a:lnTo>
                    <a:pt x="481" y="349"/>
                  </a:lnTo>
                  <a:cubicBezTo>
                    <a:pt x="408" y="247"/>
                    <a:pt x="327" y="150"/>
                    <a:pt x="239" y="59"/>
                  </a:cubicBezTo>
                  <a:lnTo>
                    <a:pt x="239" y="59"/>
                  </a:lnTo>
                  <a:cubicBezTo>
                    <a:pt x="238" y="59"/>
                    <a:pt x="238" y="59"/>
                    <a:pt x="238" y="58"/>
                  </a:cubicBezTo>
                  <a:lnTo>
                    <a:pt x="238" y="58"/>
                  </a:lnTo>
                  <a:lnTo>
                    <a:pt x="238" y="58"/>
                  </a:lnTo>
                  <a:cubicBezTo>
                    <a:pt x="230" y="50"/>
                    <a:pt x="222" y="43"/>
                    <a:pt x="215" y="35"/>
                  </a:cubicBezTo>
                  <a:cubicBezTo>
                    <a:pt x="190" y="10"/>
                    <a:pt x="164" y="0"/>
                    <a:pt x="13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p:nvPr/>
          </p:nvSpPr>
          <p:spPr>
            <a:xfrm>
              <a:off x="4758100" y="3138825"/>
              <a:ext cx="7450" cy="18125"/>
            </a:xfrm>
            <a:custGeom>
              <a:rect b="b" l="l" r="r" t="t"/>
              <a:pathLst>
                <a:path extrusionOk="0" h="725" w="298">
                  <a:moveTo>
                    <a:pt x="131" y="0"/>
                  </a:moveTo>
                  <a:cubicBezTo>
                    <a:pt x="119" y="0"/>
                    <a:pt x="96" y="0"/>
                    <a:pt x="84" y="12"/>
                  </a:cubicBezTo>
                  <a:cubicBezTo>
                    <a:pt x="72" y="12"/>
                    <a:pt x="60" y="24"/>
                    <a:pt x="48" y="24"/>
                  </a:cubicBezTo>
                  <a:cubicBezTo>
                    <a:pt x="36" y="36"/>
                    <a:pt x="24" y="48"/>
                    <a:pt x="12" y="60"/>
                  </a:cubicBezTo>
                  <a:cubicBezTo>
                    <a:pt x="12" y="71"/>
                    <a:pt x="1" y="95"/>
                    <a:pt x="1" y="107"/>
                  </a:cubicBezTo>
                  <a:cubicBezTo>
                    <a:pt x="1" y="119"/>
                    <a:pt x="1" y="131"/>
                    <a:pt x="12" y="155"/>
                  </a:cubicBezTo>
                  <a:lnTo>
                    <a:pt x="12" y="143"/>
                  </a:lnTo>
                  <a:cubicBezTo>
                    <a:pt x="24" y="190"/>
                    <a:pt x="36" y="226"/>
                    <a:pt x="36" y="262"/>
                  </a:cubicBezTo>
                  <a:cubicBezTo>
                    <a:pt x="48" y="285"/>
                    <a:pt x="48" y="297"/>
                    <a:pt x="48" y="321"/>
                  </a:cubicBezTo>
                  <a:lnTo>
                    <a:pt x="48" y="333"/>
                  </a:lnTo>
                  <a:lnTo>
                    <a:pt x="48" y="357"/>
                  </a:lnTo>
                  <a:cubicBezTo>
                    <a:pt x="60" y="404"/>
                    <a:pt x="60" y="440"/>
                    <a:pt x="48" y="475"/>
                  </a:cubicBezTo>
                  <a:cubicBezTo>
                    <a:pt x="48" y="499"/>
                    <a:pt x="48" y="511"/>
                    <a:pt x="48" y="535"/>
                  </a:cubicBezTo>
                  <a:cubicBezTo>
                    <a:pt x="48" y="541"/>
                    <a:pt x="48" y="543"/>
                    <a:pt x="48" y="543"/>
                  </a:cubicBezTo>
                  <a:cubicBezTo>
                    <a:pt x="48" y="544"/>
                    <a:pt x="48" y="545"/>
                    <a:pt x="48" y="547"/>
                  </a:cubicBezTo>
                  <a:cubicBezTo>
                    <a:pt x="48" y="559"/>
                    <a:pt x="48" y="571"/>
                    <a:pt x="48" y="582"/>
                  </a:cubicBezTo>
                  <a:cubicBezTo>
                    <a:pt x="36" y="594"/>
                    <a:pt x="36" y="606"/>
                    <a:pt x="36" y="618"/>
                  </a:cubicBezTo>
                  <a:cubicBezTo>
                    <a:pt x="36" y="642"/>
                    <a:pt x="48" y="654"/>
                    <a:pt x="60" y="666"/>
                  </a:cubicBezTo>
                  <a:cubicBezTo>
                    <a:pt x="60" y="677"/>
                    <a:pt x="72" y="689"/>
                    <a:pt x="84" y="701"/>
                  </a:cubicBezTo>
                  <a:cubicBezTo>
                    <a:pt x="96" y="713"/>
                    <a:pt x="107" y="713"/>
                    <a:pt x="119" y="713"/>
                  </a:cubicBezTo>
                  <a:cubicBezTo>
                    <a:pt x="131" y="725"/>
                    <a:pt x="155" y="725"/>
                    <a:pt x="167" y="725"/>
                  </a:cubicBezTo>
                  <a:cubicBezTo>
                    <a:pt x="179" y="725"/>
                    <a:pt x="203" y="713"/>
                    <a:pt x="214" y="713"/>
                  </a:cubicBezTo>
                  <a:cubicBezTo>
                    <a:pt x="226" y="701"/>
                    <a:pt x="238" y="689"/>
                    <a:pt x="238" y="677"/>
                  </a:cubicBezTo>
                  <a:cubicBezTo>
                    <a:pt x="250" y="666"/>
                    <a:pt x="262" y="654"/>
                    <a:pt x="262" y="642"/>
                  </a:cubicBezTo>
                  <a:cubicBezTo>
                    <a:pt x="298" y="452"/>
                    <a:pt x="286" y="262"/>
                    <a:pt x="226" y="83"/>
                  </a:cubicBezTo>
                  <a:cubicBezTo>
                    <a:pt x="226" y="71"/>
                    <a:pt x="214" y="60"/>
                    <a:pt x="203" y="48"/>
                  </a:cubicBezTo>
                  <a:cubicBezTo>
                    <a:pt x="203" y="36"/>
                    <a:pt x="191" y="24"/>
                    <a:pt x="167" y="24"/>
                  </a:cubicBezTo>
                  <a:cubicBezTo>
                    <a:pt x="155" y="12"/>
                    <a:pt x="143" y="12"/>
                    <a:pt x="13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1"/>
            <p:cNvSpPr/>
            <p:nvPr/>
          </p:nvSpPr>
          <p:spPr>
            <a:xfrm>
              <a:off x="4761975" y="3158725"/>
              <a:ext cx="7725" cy="25575"/>
            </a:xfrm>
            <a:custGeom>
              <a:rect b="b" l="l" r="r" t="t"/>
              <a:pathLst>
                <a:path extrusionOk="0" h="1023" w="309">
                  <a:moveTo>
                    <a:pt x="178" y="0"/>
                  </a:moveTo>
                  <a:cubicBezTo>
                    <a:pt x="166" y="0"/>
                    <a:pt x="154" y="12"/>
                    <a:pt x="143" y="24"/>
                  </a:cubicBezTo>
                  <a:cubicBezTo>
                    <a:pt x="131" y="24"/>
                    <a:pt x="119" y="36"/>
                    <a:pt x="107" y="48"/>
                  </a:cubicBezTo>
                  <a:cubicBezTo>
                    <a:pt x="95" y="60"/>
                    <a:pt x="95" y="72"/>
                    <a:pt x="83" y="83"/>
                  </a:cubicBezTo>
                  <a:cubicBezTo>
                    <a:pt x="24" y="357"/>
                    <a:pt x="0" y="630"/>
                    <a:pt x="12" y="903"/>
                  </a:cubicBezTo>
                  <a:cubicBezTo>
                    <a:pt x="12" y="927"/>
                    <a:pt x="24" y="963"/>
                    <a:pt x="48" y="987"/>
                  </a:cubicBezTo>
                  <a:cubicBezTo>
                    <a:pt x="59" y="998"/>
                    <a:pt x="95" y="1022"/>
                    <a:pt x="119" y="1022"/>
                  </a:cubicBezTo>
                  <a:cubicBezTo>
                    <a:pt x="154" y="1022"/>
                    <a:pt x="178" y="1010"/>
                    <a:pt x="202" y="987"/>
                  </a:cubicBezTo>
                  <a:cubicBezTo>
                    <a:pt x="226" y="963"/>
                    <a:pt x="238" y="927"/>
                    <a:pt x="238" y="903"/>
                  </a:cubicBezTo>
                  <a:cubicBezTo>
                    <a:pt x="238" y="654"/>
                    <a:pt x="261" y="392"/>
                    <a:pt x="309" y="143"/>
                  </a:cubicBezTo>
                  <a:cubicBezTo>
                    <a:pt x="309" y="131"/>
                    <a:pt x="309" y="119"/>
                    <a:pt x="309" y="107"/>
                  </a:cubicBezTo>
                  <a:cubicBezTo>
                    <a:pt x="309" y="83"/>
                    <a:pt x="309" y="72"/>
                    <a:pt x="297" y="60"/>
                  </a:cubicBezTo>
                  <a:cubicBezTo>
                    <a:pt x="285" y="48"/>
                    <a:pt x="273" y="36"/>
                    <a:pt x="273" y="24"/>
                  </a:cubicBezTo>
                  <a:cubicBezTo>
                    <a:pt x="261" y="24"/>
                    <a:pt x="238" y="12"/>
                    <a:pt x="226" y="12"/>
                  </a:cubicBezTo>
                  <a:cubicBezTo>
                    <a:pt x="214" y="0"/>
                    <a:pt x="202" y="0"/>
                    <a:pt x="178"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1"/>
            <p:cNvSpPr/>
            <p:nvPr/>
          </p:nvSpPr>
          <p:spPr>
            <a:xfrm>
              <a:off x="4758400" y="3192000"/>
              <a:ext cx="7450" cy="5650"/>
            </a:xfrm>
            <a:custGeom>
              <a:rect b="b" l="l" r="r" t="t"/>
              <a:pathLst>
                <a:path extrusionOk="0" h="226" w="298">
                  <a:moveTo>
                    <a:pt x="143" y="0"/>
                  </a:moveTo>
                  <a:cubicBezTo>
                    <a:pt x="0" y="0"/>
                    <a:pt x="0" y="226"/>
                    <a:pt x="143" y="226"/>
                  </a:cubicBezTo>
                  <a:cubicBezTo>
                    <a:pt x="297" y="226"/>
                    <a:pt x="297" y="0"/>
                    <a:pt x="143"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1"/>
            <p:cNvSpPr/>
            <p:nvPr/>
          </p:nvSpPr>
          <p:spPr>
            <a:xfrm>
              <a:off x="4695000" y="2944225"/>
              <a:ext cx="28675" cy="17425"/>
            </a:xfrm>
            <a:custGeom>
              <a:rect b="b" l="l" r="r" t="t"/>
              <a:pathLst>
                <a:path extrusionOk="0" h="697" w="1147">
                  <a:moveTo>
                    <a:pt x="1027" y="1"/>
                  </a:moveTo>
                  <a:cubicBezTo>
                    <a:pt x="1004" y="1"/>
                    <a:pt x="968" y="13"/>
                    <a:pt x="956" y="36"/>
                  </a:cubicBezTo>
                  <a:cubicBezTo>
                    <a:pt x="915" y="68"/>
                    <a:pt x="874" y="100"/>
                    <a:pt x="832" y="130"/>
                  </a:cubicBezTo>
                  <a:lnTo>
                    <a:pt x="832" y="130"/>
                  </a:lnTo>
                  <a:cubicBezTo>
                    <a:pt x="830" y="126"/>
                    <a:pt x="828" y="123"/>
                    <a:pt x="825" y="120"/>
                  </a:cubicBezTo>
                  <a:cubicBezTo>
                    <a:pt x="825" y="96"/>
                    <a:pt x="802" y="72"/>
                    <a:pt x="790" y="60"/>
                  </a:cubicBezTo>
                  <a:cubicBezTo>
                    <a:pt x="766" y="48"/>
                    <a:pt x="742" y="48"/>
                    <a:pt x="730" y="48"/>
                  </a:cubicBezTo>
                  <a:cubicBezTo>
                    <a:pt x="709" y="50"/>
                    <a:pt x="688" y="53"/>
                    <a:pt x="668" y="56"/>
                  </a:cubicBezTo>
                  <a:lnTo>
                    <a:pt x="668" y="56"/>
                  </a:lnTo>
                  <a:cubicBezTo>
                    <a:pt x="661" y="53"/>
                    <a:pt x="654" y="51"/>
                    <a:pt x="647" y="48"/>
                  </a:cubicBezTo>
                  <a:cubicBezTo>
                    <a:pt x="640" y="45"/>
                    <a:pt x="632" y="43"/>
                    <a:pt x="624" y="43"/>
                  </a:cubicBezTo>
                  <a:cubicBezTo>
                    <a:pt x="603" y="43"/>
                    <a:pt x="581" y="52"/>
                    <a:pt x="564" y="60"/>
                  </a:cubicBezTo>
                  <a:cubicBezTo>
                    <a:pt x="516" y="82"/>
                    <a:pt x="469" y="108"/>
                    <a:pt x="422" y="136"/>
                  </a:cubicBezTo>
                  <a:lnTo>
                    <a:pt x="422" y="136"/>
                  </a:lnTo>
                  <a:cubicBezTo>
                    <a:pt x="397" y="149"/>
                    <a:pt x="373" y="164"/>
                    <a:pt x="350" y="179"/>
                  </a:cubicBezTo>
                  <a:cubicBezTo>
                    <a:pt x="231" y="238"/>
                    <a:pt x="136" y="334"/>
                    <a:pt x="53" y="452"/>
                  </a:cubicBezTo>
                  <a:cubicBezTo>
                    <a:pt x="0" y="531"/>
                    <a:pt x="77" y="623"/>
                    <a:pt x="159" y="623"/>
                  </a:cubicBezTo>
                  <a:cubicBezTo>
                    <a:pt x="183" y="623"/>
                    <a:pt x="209" y="615"/>
                    <a:pt x="231" y="595"/>
                  </a:cubicBezTo>
                  <a:lnTo>
                    <a:pt x="231" y="595"/>
                  </a:lnTo>
                  <a:cubicBezTo>
                    <a:pt x="236" y="649"/>
                    <a:pt x="280" y="696"/>
                    <a:pt x="336" y="696"/>
                  </a:cubicBezTo>
                  <a:cubicBezTo>
                    <a:pt x="356" y="696"/>
                    <a:pt x="376" y="691"/>
                    <a:pt x="397" y="678"/>
                  </a:cubicBezTo>
                  <a:cubicBezTo>
                    <a:pt x="405" y="674"/>
                    <a:pt x="413" y="669"/>
                    <a:pt x="420" y="665"/>
                  </a:cubicBezTo>
                  <a:lnTo>
                    <a:pt x="420" y="665"/>
                  </a:lnTo>
                  <a:lnTo>
                    <a:pt x="421" y="666"/>
                  </a:lnTo>
                  <a:lnTo>
                    <a:pt x="424" y="663"/>
                  </a:lnTo>
                  <a:lnTo>
                    <a:pt x="424" y="663"/>
                  </a:lnTo>
                  <a:cubicBezTo>
                    <a:pt x="453" y="646"/>
                    <a:pt x="482" y="629"/>
                    <a:pt x="510" y="613"/>
                  </a:cubicBezTo>
                  <a:lnTo>
                    <a:pt x="510" y="613"/>
                  </a:lnTo>
                  <a:cubicBezTo>
                    <a:pt x="511" y="619"/>
                    <a:pt x="514" y="625"/>
                    <a:pt x="516" y="631"/>
                  </a:cubicBezTo>
                  <a:cubicBezTo>
                    <a:pt x="528" y="654"/>
                    <a:pt x="552" y="678"/>
                    <a:pt x="588" y="690"/>
                  </a:cubicBezTo>
                  <a:cubicBezTo>
                    <a:pt x="611" y="690"/>
                    <a:pt x="647" y="690"/>
                    <a:pt x="671" y="678"/>
                  </a:cubicBezTo>
                  <a:cubicBezTo>
                    <a:pt x="861" y="536"/>
                    <a:pt x="1015" y="369"/>
                    <a:pt x="1134" y="179"/>
                  </a:cubicBezTo>
                  <a:cubicBezTo>
                    <a:pt x="1146" y="143"/>
                    <a:pt x="1146" y="120"/>
                    <a:pt x="1146" y="96"/>
                  </a:cubicBezTo>
                  <a:cubicBezTo>
                    <a:pt x="1134" y="72"/>
                    <a:pt x="1122" y="36"/>
                    <a:pt x="1099" y="25"/>
                  </a:cubicBezTo>
                  <a:cubicBezTo>
                    <a:pt x="1075" y="13"/>
                    <a:pt x="1051" y="1"/>
                    <a:pt x="1027"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a:off x="4719775" y="2945425"/>
              <a:ext cx="18150" cy="17750"/>
            </a:xfrm>
            <a:custGeom>
              <a:rect b="b" l="l" r="r" t="t"/>
              <a:pathLst>
                <a:path extrusionOk="0" h="710" w="726">
                  <a:moveTo>
                    <a:pt x="583" y="0"/>
                  </a:moveTo>
                  <a:cubicBezTo>
                    <a:pt x="571" y="0"/>
                    <a:pt x="559" y="12"/>
                    <a:pt x="547" y="12"/>
                  </a:cubicBezTo>
                  <a:cubicBezTo>
                    <a:pt x="345" y="155"/>
                    <a:pt x="155" y="333"/>
                    <a:pt x="24" y="535"/>
                  </a:cubicBezTo>
                  <a:cubicBezTo>
                    <a:pt x="1" y="559"/>
                    <a:pt x="1" y="594"/>
                    <a:pt x="13" y="618"/>
                  </a:cubicBezTo>
                  <a:cubicBezTo>
                    <a:pt x="13" y="654"/>
                    <a:pt x="36" y="678"/>
                    <a:pt x="60" y="690"/>
                  </a:cubicBezTo>
                  <a:cubicBezTo>
                    <a:pt x="74" y="703"/>
                    <a:pt x="92" y="709"/>
                    <a:pt x="109" y="709"/>
                  </a:cubicBezTo>
                  <a:cubicBezTo>
                    <a:pt x="122" y="709"/>
                    <a:pt x="133" y="706"/>
                    <a:pt x="143" y="701"/>
                  </a:cubicBezTo>
                  <a:cubicBezTo>
                    <a:pt x="179" y="701"/>
                    <a:pt x="203" y="678"/>
                    <a:pt x="215" y="654"/>
                  </a:cubicBezTo>
                  <a:cubicBezTo>
                    <a:pt x="238" y="630"/>
                    <a:pt x="250" y="606"/>
                    <a:pt x="262" y="583"/>
                  </a:cubicBezTo>
                  <a:cubicBezTo>
                    <a:pt x="274" y="583"/>
                    <a:pt x="274" y="571"/>
                    <a:pt x="274" y="571"/>
                  </a:cubicBezTo>
                  <a:lnTo>
                    <a:pt x="298" y="535"/>
                  </a:lnTo>
                  <a:cubicBezTo>
                    <a:pt x="333" y="488"/>
                    <a:pt x="381" y="452"/>
                    <a:pt x="417" y="416"/>
                  </a:cubicBezTo>
                  <a:cubicBezTo>
                    <a:pt x="452" y="369"/>
                    <a:pt x="500" y="333"/>
                    <a:pt x="535" y="297"/>
                  </a:cubicBezTo>
                  <a:cubicBezTo>
                    <a:pt x="547" y="297"/>
                    <a:pt x="559" y="286"/>
                    <a:pt x="571" y="274"/>
                  </a:cubicBezTo>
                  <a:lnTo>
                    <a:pt x="583" y="262"/>
                  </a:lnTo>
                  <a:cubicBezTo>
                    <a:pt x="607" y="250"/>
                    <a:pt x="630" y="226"/>
                    <a:pt x="654" y="214"/>
                  </a:cubicBezTo>
                  <a:cubicBezTo>
                    <a:pt x="678" y="202"/>
                    <a:pt x="690" y="202"/>
                    <a:pt x="690" y="190"/>
                  </a:cubicBezTo>
                  <a:cubicBezTo>
                    <a:pt x="702" y="179"/>
                    <a:pt x="714" y="155"/>
                    <a:pt x="714" y="143"/>
                  </a:cubicBezTo>
                  <a:cubicBezTo>
                    <a:pt x="725" y="131"/>
                    <a:pt x="725" y="119"/>
                    <a:pt x="725" y="95"/>
                  </a:cubicBezTo>
                  <a:cubicBezTo>
                    <a:pt x="714" y="84"/>
                    <a:pt x="714" y="72"/>
                    <a:pt x="702" y="60"/>
                  </a:cubicBezTo>
                  <a:cubicBezTo>
                    <a:pt x="702" y="36"/>
                    <a:pt x="690" y="24"/>
                    <a:pt x="678" y="24"/>
                  </a:cubicBezTo>
                  <a:cubicBezTo>
                    <a:pt x="666" y="12"/>
                    <a:pt x="642" y="0"/>
                    <a:pt x="63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a:off x="4730775" y="2949575"/>
              <a:ext cx="14875" cy="14575"/>
            </a:xfrm>
            <a:custGeom>
              <a:rect b="b" l="l" r="r" t="t"/>
              <a:pathLst>
                <a:path extrusionOk="0" h="583" w="595">
                  <a:moveTo>
                    <a:pt x="488" y="1"/>
                  </a:moveTo>
                  <a:cubicBezTo>
                    <a:pt x="452" y="1"/>
                    <a:pt x="428" y="13"/>
                    <a:pt x="404" y="36"/>
                  </a:cubicBezTo>
                  <a:lnTo>
                    <a:pt x="36" y="393"/>
                  </a:lnTo>
                  <a:cubicBezTo>
                    <a:pt x="12" y="405"/>
                    <a:pt x="0" y="440"/>
                    <a:pt x="0" y="476"/>
                  </a:cubicBezTo>
                  <a:cubicBezTo>
                    <a:pt x="0" y="500"/>
                    <a:pt x="12" y="524"/>
                    <a:pt x="36" y="547"/>
                  </a:cubicBezTo>
                  <a:cubicBezTo>
                    <a:pt x="60" y="571"/>
                    <a:pt x="83" y="583"/>
                    <a:pt x="119" y="583"/>
                  </a:cubicBezTo>
                  <a:cubicBezTo>
                    <a:pt x="143" y="583"/>
                    <a:pt x="179" y="571"/>
                    <a:pt x="190" y="547"/>
                  </a:cubicBezTo>
                  <a:lnTo>
                    <a:pt x="571" y="191"/>
                  </a:lnTo>
                  <a:cubicBezTo>
                    <a:pt x="583" y="179"/>
                    <a:pt x="594" y="143"/>
                    <a:pt x="594" y="120"/>
                  </a:cubicBezTo>
                  <a:cubicBezTo>
                    <a:pt x="594" y="84"/>
                    <a:pt x="583" y="60"/>
                    <a:pt x="571" y="36"/>
                  </a:cubicBezTo>
                  <a:cubicBezTo>
                    <a:pt x="547" y="13"/>
                    <a:pt x="511" y="1"/>
                    <a:pt x="488"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1"/>
            <p:cNvSpPr/>
            <p:nvPr/>
          </p:nvSpPr>
          <p:spPr>
            <a:xfrm>
              <a:off x="4680275" y="3141850"/>
              <a:ext cx="20525" cy="42450"/>
            </a:xfrm>
            <a:custGeom>
              <a:rect b="b" l="l" r="r" t="t"/>
              <a:pathLst>
                <a:path extrusionOk="0" h="1698" w="821">
                  <a:moveTo>
                    <a:pt x="300" y="360"/>
                  </a:moveTo>
                  <a:lnTo>
                    <a:pt x="300" y="360"/>
                  </a:lnTo>
                  <a:cubicBezTo>
                    <a:pt x="306" y="367"/>
                    <a:pt x="311" y="374"/>
                    <a:pt x="316" y="381"/>
                  </a:cubicBezTo>
                  <a:lnTo>
                    <a:pt x="316" y="381"/>
                  </a:lnTo>
                  <a:cubicBezTo>
                    <a:pt x="305" y="400"/>
                    <a:pt x="296" y="419"/>
                    <a:pt x="288" y="439"/>
                  </a:cubicBezTo>
                  <a:lnTo>
                    <a:pt x="288" y="439"/>
                  </a:lnTo>
                  <a:cubicBezTo>
                    <a:pt x="287" y="431"/>
                    <a:pt x="287" y="424"/>
                    <a:pt x="287" y="417"/>
                  </a:cubicBezTo>
                  <a:lnTo>
                    <a:pt x="287" y="417"/>
                  </a:lnTo>
                  <a:cubicBezTo>
                    <a:pt x="290" y="404"/>
                    <a:pt x="294" y="391"/>
                    <a:pt x="297" y="378"/>
                  </a:cubicBezTo>
                  <a:cubicBezTo>
                    <a:pt x="299" y="372"/>
                    <a:pt x="300" y="366"/>
                    <a:pt x="300" y="360"/>
                  </a:cubicBezTo>
                  <a:close/>
                  <a:moveTo>
                    <a:pt x="351" y="1069"/>
                  </a:moveTo>
                  <a:cubicBezTo>
                    <a:pt x="389" y="1103"/>
                    <a:pt x="431" y="1135"/>
                    <a:pt x="476" y="1162"/>
                  </a:cubicBezTo>
                  <a:cubicBezTo>
                    <a:pt x="499" y="1174"/>
                    <a:pt x="511" y="1174"/>
                    <a:pt x="535" y="1174"/>
                  </a:cubicBezTo>
                  <a:lnTo>
                    <a:pt x="573" y="1174"/>
                  </a:lnTo>
                  <a:cubicBezTo>
                    <a:pt x="571" y="1241"/>
                    <a:pt x="565" y="1307"/>
                    <a:pt x="554" y="1372"/>
                  </a:cubicBezTo>
                  <a:lnTo>
                    <a:pt x="554" y="1372"/>
                  </a:lnTo>
                  <a:cubicBezTo>
                    <a:pt x="468" y="1284"/>
                    <a:pt x="398" y="1182"/>
                    <a:pt x="351" y="1069"/>
                  </a:cubicBezTo>
                  <a:close/>
                  <a:moveTo>
                    <a:pt x="234" y="0"/>
                  </a:moveTo>
                  <a:cubicBezTo>
                    <a:pt x="194" y="0"/>
                    <a:pt x="156" y="18"/>
                    <a:pt x="143" y="57"/>
                  </a:cubicBezTo>
                  <a:cubicBezTo>
                    <a:pt x="105" y="141"/>
                    <a:pt x="81" y="230"/>
                    <a:pt x="71" y="319"/>
                  </a:cubicBezTo>
                  <a:lnTo>
                    <a:pt x="71" y="319"/>
                  </a:lnTo>
                  <a:cubicBezTo>
                    <a:pt x="71" y="319"/>
                    <a:pt x="71" y="319"/>
                    <a:pt x="71" y="319"/>
                  </a:cubicBezTo>
                  <a:cubicBezTo>
                    <a:pt x="0" y="568"/>
                    <a:pt x="12" y="830"/>
                    <a:pt x="107" y="1079"/>
                  </a:cubicBezTo>
                  <a:cubicBezTo>
                    <a:pt x="190" y="1317"/>
                    <a:pt x="357" y="1531"/>
                    <a:pt x="571" y="1685"/>
                  </a:cubicBezTo>
                  <a:cubicBezTo>
                    <a:pt x="585" y="1694"/>
                    <a:pt x="600" y="1698"/>
                    <a:pt x="616" y="1698"/>
                  </a:cubicBezTo>
                  <a:cubicBezTo>
                    <a:pt x="666" y="1698"/>
                    <a:pt x="719" y="1659"/>
                    <a:pt x="737" y="1614"/>
                  </a:cubicBezTo>
                  <a:cubicBezTo>
                    <a:pt x="820" y="1341"/>
                    <a:pt x="820" y="1044"/>
                    <a:pt x="749" y="770"/>
                  </a:cubicBezTo>
                  <a:cubicBezTo>
                    <a:pt x="678" y="485"/>
                    <a:pt x="523" y="236"/>
                    <a:pt x="321" y="34"/>
                  </a:cubicBezTo>
                  <a:cubicBezTo>
                    <a:pt x="300" y="12"/>
                    <a:pt x="266" y="0"/>
                    <a:pt x="234"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1"/>
            <p:cNvSpPr/>
            <p:nvPr/>
          </p:nvSpPr>
          <p:spPr>
            <a:xfrm>
              <a:off x="4862850" y="3194100"/>
              <a:ext cx="28650" cy="29100"/>
            </a:xfrm>
            <a:custGeom>
              <a:rect b="b" l="l" r="r" t="t"/>
              <a:pathLst>
                <a:path extrusionOk="0" h="1164" w="1146">
                  <a:moveTo>
                    <a:pt x="828" y="239"/>
                  </a:moveTo>
                  <a:lnTo>
                    <a:pt x="828" y="239"/>
                  </a:lnTo>
                  <a:cubicBezTo>
                    <a:pt x="828" y="240"/>
                    <a:pt x="832" y="242"/>
                    <a:pt x="834" y="242"/>
                  </a:cubicBezTo>
                  <a:cubicBezTo>
                    <a:pt x="834" y="242"/>
                    <a:pt x="833" y="241"/>
                    <a:pt x="828" y="239"/>
                  </a:cubicBezTo>
                  <a:close/>
                  <a:moveTo>
                    <a:pt x="837" y="237"/>
                  </a:moveTo>
                  <a:cubicBezTo>
                    <a:pt x="837" y="237"/>
                    <a:pt x="849" y="249"/>
                    <a:pt x="849" y="249"/>
                  </a:cubicBezTo>
                  <a:cubicBezTo>
                    <a:pt x="849" y="247"/>
                    <a:pt x="849" y="246"/>
                    <a:pt x="850" y="246"/>
                  </a:cubicBezTo>
                  <a:cubicBezTo>
                    <a:pt x="853" y="246"/>
                    <a:pt x="861" y="261"/>
                    <a:pt x="861" y="261"/>
                  </a:cubicBezTo>
                  <a:cubicBezTo>
                    <a:pt x="861" y="261"/>
                    <a:pt x="868" y="268"/>
                    <a:pt x="873" y="273"/>
                  </a:cubicBezTo>
                  <a:lnTo>
                    <a:pt x="873" y="273"/>
                  </a:lnTo>
                  <a:cubicBezTo>
                    <a:pt x="885" y="285"/>
                    <a:pt x="885" y="296"/>
                    <a:pt x="896" y="308"/>
                  </a:cubicBezTo>
                  <a:cubicBezTo>
                    <a:pt x="896" y="313"/>
                    <a:pt x="896" y="320"/>
                    <a:pt x="896" y="320"/>
                  </a:cubicBezTo>
                  <a:cubicBezTo>
                    <a:pt x="908" y="332"/>
                    <a:pt x="908" y="344"/>
                    <a:pt x="908" y="356"/>
                  </a:cubicBezTo>
                  <a:cubicBezTo>
                    <a:pt x="908" y="368"/>
                    <a:pt x="908" y="368"/>
                    <a:pt x="920" y="380"/>
                  </a:cubicBezTo>
                  <a:lnTo>
                    <a:pt x="920" y="427"/>
                  </a:lnTo>
                  <a:lnTo>
                    <a:pt x="920" y="463"/>
                  </a:lnTo>
                  <a:cubicBezTo>
                    <a:pt x="920" y="475"/>
                    <a:pt x="920" y="475"/>
                    <a:pt x="908" y="487"/>
                  </a:cubicBezTo>
                  <a:cubicBezTo>
                    <a:pt x="908" y="510"/>
                    <a:pt x="896" y="546"/>
                    <a:pt x="885" y="570"/>
                  </a:cubicBezTo>
                  <a:cubicBezTo>
                    <a:pt x="838" y="691"/>
                    <a:pt x="762" y="798"/>
                    <a:pt x="708" y="919"/>
                  </a:cubicBezTo>
                  <a:lnTo>
                    <a:pt x="708" y="919"/>
                  </a:lnTo>
                  <a:lnTo>
                    <a:pt x="263" y="837"/>
                  </a:lnTo>
                  <a:lnTo>
                    <a:pt x="263" y="837"/>
                  </a:lnTo>
                  <a:cubicBezTo>
                    <a:pt x="296" y="737"/>
                    <a:pt x="339" y="634"/>
                    <a:pt x="397" y="546"/>
                  </a:cubicBezTo>
                  <a:cubicBezTo>
                    <a:pt x="469" y="439"/>
                    <a:pt x="564" y="344"/>
                    <a:pt x="671" y="273"/>
                  </a:cubicBezTo>
                  <a:cubicBezTo>
                    <a:pt x="694" y="249"/>
                    <a:pt x="718" y="249"/>
                    <a:pt x="754" y="237"/>
                  </a:cubicBezTo>
                  <a:lnTo>
                    <a:pt x="825" y="237"/>
                  </a:lnTo>
                  <a:cubicBezTo>
                    <a:pt x="826" y="238"/>
                    <a:pt x="828" y="238"/>
                    <a:pt x="828" y="239"/>
                  </a:cubicBezTo>
                  <a:lnTo>
                    <a:pt x="828" y="239"/>
                  </a:lnTo>
                  <a:cubicBezTo>
                    <a:pt x="829" y="238"/>
                    <a:pt x="831" y="237"/>
                    <a:pt x="837" y="237"/>
                  </a:cubicBezTo>
                  <a:close/>
                  <a:moveTo>
                    <a:pt x="783" y="1"/>
                  </a:moveTo>
                  <a:cubicBezTo>
                    <a:pt x="746" y="1"/>
                    <a:pt x="708" y="7"/>
                    <a:pt x="671" y="23"/>
                  </a:cubicBezTo>
                  <a:cubicBezTo>
                    <a:pt x="504" y="71"/>
                    <a:pt x="374" y="201"/>
                    <a:pt x="267" y="332"/>
                  </a:cubicBezTo>
                  <a:cubicBezTo>
                    <a:pt x="148" y="487"/>
                    <a:pt x="65" y="653"/>
                    <a:pt x="17" y="843"/>
                  </a:cubicBezTo>
                  <a:cubicBezTo>
                    <a:pt x="1" y="909"/>
                    <a:pt x="40" y="957"/>
                    <a:pt x="91" y="976"/>
                  </a:cubicBezTo>
                  <a:lnTo>
                    <a:pt x="91" y="976"/>
                  </a:lnTo>
                  <a:cubicBezTo>
                    <a:pt x="94" y="984"/>
                    <a:pt x="97" y="991"/>
                    <a:pt x="100" y="998"/>
                  </a:cubicBezTo>
                  <a:cubicBezTo>
                    <a:pt x="112" y="1021"/>
                    <a:pt x="136" y="1045"/>
                    <a:pt x="172" y="1045"/>
                  </a:cubicBezTo>
                  <a:lnTo>
                    <a:pt x="754" y="1164"/>
                  </a:lnTo>
                  <a:cubicBezTo>
                    <a:pt x="778" y="1164"/>
                    <a:pt x="813" y="1164"/>
                    <a:pt x="837" y="1152"/>
                  </a:cubicBezTo>
                  <a:cubicBezTo>
                    <a:pt x="861" y="1128"/>
                    <a:pt x="885" y="1104"/>
                    <a:pt x="896" y="1081"/>
                  </a:cubicBezTo>
                  <a:cubicBezTo>
                    <a:pt x="944" y="914"/>
                    <a:pt x="1051" y="784"/>
                    <a:pt x="1110" y="617"/>
                  </a:cubicBezTo>
                  <a:cubicBezTo>
                    <a:pt x="1134" y="546"/>
                    <a:pt x="1146" y="475"/>
                    <a:pt x="1146" y="403"/>
                  </a:cubicBezTo>
                  <a:cubicBezTo>
                    <a:pt x="1146" y="332"/>
                    <a:pt x="1122" y="261"/>
                    <a:pt x="1098" y="189"/>
                  </a:cubicBezTo>
                  <a:cubicBezTo>
                    <a:pt x="1051" y="118"/>
                    <a:pt x="992" y="59"/>
                    <a:pt x="920" y="23"/>
                  </a:cubicBezTo>
                  <a:cubicBezTo>
                    <a:pt x="875" y="10"/>
                    <a:pt x="829" y="1"/>
                    <a:pt x="78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1"/>
            <p:cNvSpPr/>
            <p:nvPr/>
          </p:nvSpPr>
          <p:spPr>
            <a:xfrm>
              <a:off x="4865050" y="3219325"/>
              <a:ext cx="9825" cy="13975"/>
            </a:xfrm>
            <a:custGeom>
              <a:rect b="b" l="l" r="r" t="t"/>
              <a:pathLst>
                <a:path extrusionOk="0" h="559" w="393">
                  <a:moveTo>
                    <a:pt x="238" y="0"/>
                  </a:moveTo>
                  <a:cubicBezTo>
                    <a:pt x="226" y="12"/>
                    <a:pt x="214" y="12"/>
                    <a:pt x="202" y="24"/>
                  </a:cubicBezTo>
                  <a:cubicBezTo>
                    <a:pt x="191" y="36"/>
                    <a:pt x="179" y="48"/>
                    <a:pt x="179" y="60"/>
                  </a:cubicBezTo>
                  <a:lnTo>
                    <a:pt x="167" y="60"/>
                  </a:lnTo>
                  <a:lnTo>
                    <a:pt x="24" y="393"/>
                  </a:lnTo>
                  <a:cubicBezTo>
                    <a:pt x="12" y="416"/>
                    <a:pt x="0" y="440"/>
                    <a:pt x="12" y="476"/>
                  </a:cubicBezTo>
                  <a:cubicBezTo>
                    <a:pt x="12" y="499"/>
                    <a:pt x="36" y="523"/>
                    <a:pt x="60" y="547"/>
                  </a:cubicBezTo>
                  <a:cubicBezTo>
                    <a:pt x="72" y="547"/>
                    <a:pt x="84" y="559"/>
                    <a:pt x="107" y="559"/>
                  </a:cubicBezTo>
                  <a:lnTo>
                    <a:pt x="155" y="559"/>
                  </a:lnTo>
                  <a:cubicBezTo>
                    <a:pt x="167" y="559"/>
                    <a:pt x="179" y="547"/>
                    <a:pt x="191" y="535"/>
                  </a:cubicBezTo>
                  <a:cubicBezTo>
                    <a:pt x="202" y="535"/>
                    <a:pt x="214" y="523"/>
                    <a:pt x="214" y="511"/>
                  </a:cubicBezTo>
                  <a:lnTo>
                    <a:pt x="369" y="167"/>
                  </a:lnTo>
                  <a:cubicBezTo>
                    <a:pt x="381" y="143"/>
                    <a:pt x="393" y="119"/>
                    <a:pt x="381" y="84"/>
                  </a:cubicBezTo>
                  <a:cubicBezTo>
                    <a:pt x="369" y="60"/>
                    <a:pt x="357" y="36"/>
                    <a:pt x="333" y="12"/>
                  </a:cubicBezTo>
                  <a:cubicBezTo>
                    <a:pt x="309" y="12"/>
                    <a:pt x="297" y="0"/>
                    <a:pt x="28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41"/>
          <p:cNvGrpSpPr/>
          <p:nvPr/>
        </p:nvGrpSpPr>
        <p:grpSpPr>
          <a:xfrm>
            <a:off x="1057719" y="1415836"/>
            <a:ext cx="636793" cy="716124"/>
            <a:chOff x="2692250" y="4172925"/>
            <a:chExt cx="267100" cy="300375"/>
          </a:xfrm>
        </p:grpSpPr>
        <p:sp>
          <p:nvSpPr>
            <p:cNvPr id="268" name="Google Shape;268;p41"/>
            <p:cNvSpPr/>
            <p:nvPr/>
          </p:nvSpPr>
          <p:spPr>
            <a:xfrm>
              <a:off x="2905250" y="4200250"/>
              <a:ext cx="54100" cy="54400"/>
            </a:xfrm>
            <a:custGeom>
              <a:rect b="b" l="l" r="r" t="t"/>
              <a:pathLst>
                <a:path extrusionOk="0" h="2176" w="2164">
                  <a:moveTo>
                    <a:pt x="690" y="215"/>
                  </a:moveTo>
                  <a:cubicBezTo>
                    <a:pt x="1117" y="322"/>
                    <a:pt x="1533" y="452"/>
                    <a:pt x="1949" y="631"/>
                  </a:cubicBezTo>
                  <a:lnTo>
                    <a:pt x="1533" y="1985"/>
                  </a:lnTo>
                  <a:lnTo>
                    <a:pt x="191" y="1581"/>
                  </a:lnTo>
                  <a:cubicBezTo>
                    <a:pt x="250" y="1070"/>
                    <a:pt x="428" y="666"/>
                    <a:pt x="690" y="215"/>
                  </a:cubicBezTo>
                  <a:close/>
                  <a:moveTo>
                    <a:pt x="595" y="1"/>
                  </a:moveTo>
                  <a:lnTo>
                    <a:pt x="559" y="60"/>
                  </a:lnTo>
                  <a:cubicBezTo>
                    <a:pt x="262" y="595"/>
                    <a:pt x="60" y="1035"/>
                    <a:pt x="0" y="1641"/>
                  </a:cubicBezTo>
                  <a:lnTo>
                    <a:pt x="0" y="1712"/>
                  </a:lnTo>
                  <a:lnTo>
                    <a:pt x="1486" y="2164"/>
                  </a:lnTo>
                  <a:cubicBezTo>
                    <a:pt x="1510" y="2164"/>
                    <a:pt x="1533" y="2175"/>
                    <a:pt x="1557" y="2175"/>
                  </a:cubicBezTo>
                  <a:cubicBezTo>
                    <a:pt x="1593" y="2175"/>
                    <a:pt x="1616" y="2164"/>
                    <a:pt x="1652" y="2140"/>
                  </a:cubicBezTo>
                  <a:cubicBezTo>
                    <a:pt x="1676" y="2116"/>
                    <a:pt x="1700" y="2080"/>
                    <a:pt x="1700" y="2045"/>
                  </a:cubicBezTo>
                  <a:lnTo>
                    <a:pt x="2163" y="524"/>
                  </a:lnTo>
                  <a:lnTo>
                    <a:pt x="2092" y="488"/>
                  </a:lnTo>
                  <a:cubicBezTo>
                    <a:pt x="1628" y="286"/>
                    <a:pt x="1153" y="132"/>
                    <a:pt x="654" y="25"/>
                  </a:cubicBezTo>
                  <a:lnTo>
                    <a:pt x="595" y="1"/>
                  </a:ln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2722550" y="4380825"/>
              <a:ext cx="52300" cy="51475"/>
            </a:xfrm>
            <a:custGeom>
              <a:rect b="b" l="l" r="r" t="t"/>
              <a:pathLst>
                <a:path extrusionOk="0" h="2059" w="2092">
                  <a:moveTo>
                    <a:pt x="989" y="179"/>
                  </a:moveTo>
                  <a:cubicBezTo>
                    <a:pt x="1008" y="179"/>
                    <a:pt x="1027" y="179"/>
                    <a:pt x="1046" y="181"/>
                  </a:cubicBezTo>
                  <a:cubicBezTo>
                    <a:pt x="1331" y="193"/>
                    <a:pt x="1605" y="419"/>
                    <a:pt x="1747" y="751"/>
                  </a:cubicBezTo>
                  <a:cubicBezTo>
                    <a:pt x="1866" y="1013"/>
                    <a:pt x="1902" y="1393"/>
                    <a:pt x="1664" y="1654"/>
                  </a:cubicBezTo>
                  <a:cubicBezTo>
                    <a:pt x="1593" y="1726"/>
                    <a:pt x="1521" y="1785"/>
                    <a:pt x="1426" y="1821"/>
                  </a:cubicBezTo>
                  <a:cubicBezTo>
                    <a:pt x="1348" y="1850"/>
                    <a:pt x="1270" y="1871"/>
                    <a:pt x="1192" y="1871"/>
                  </a:cubicBezTo>
                  <a:cubicBezTo>
                    <a:pt x="1175" y="1871"/>
                    <a:pt x="1158" y="1870"/>
                    <a:pt x="1141" y="1868"/>
                  </a:cubicBezTo>
                  <a:cubicBezTo>
                    <a:pt x="1010" y="1868"/>
                    <a:pt x="892" y="1845"/>
                    <a:pt x="773" y="1797"/>
                  </a:cubicBezTo>
                  <a:cubicBezTo>
                    <a:pt x="666" y="1750"/>
                    <a:pt x="559" y="1678"/>
                    <a:pt x="476" y="1583"/>
                  </a:cubicBezTo>
                  <a:cubicBezTo>
                    <a:pt x="250" y="1334"/>
                    <a:pt x="190" y="930"/>
                    <a:pt x="345" y="609"/>
                  </a:cubicBezTo>
                  <a:cubicBezTo>
                    <a:pt x="404" y="478"/>
                    <a:pt x="499" y="359"/>
                    <a:pt x="630" y="288"/>
                  </a:cubicBezTo>
                  <a:cubicBezTo>
                    <a:pt x="734" y="215"/>
                    <a:pt x="856" y="179"/>
                    <a:pt x="989" y="179"/>
                  </a:cubicBezTo>
                  <a:close/>
                  <a:moveTo>
                    <a:pt x="992" y="1"/>
                  </a:moveTo>
                  <a:cubicBezTo>
                    <a:pt x="832" y="1"/>
                    <a:pt x="674" y="48"/>
                    <a:pt x="535" y="133"/>
                  </a:cubicBezTo>
                  <a:cubicBezTo>
                    <a:pt x="381" y="229"/>
                    <a:pt x="262" y="359"/>
                    <a:pt x="190" y="526"/>
                  </a:cubicBezTo>
                  <a:cubicBezTo>
                    <a:pt x="0" y="918"/>
                    <a:pt x="60" y="1393"/>
                    <a:pt x="333" y="1702"/>
                  </a:cubicBezTo>
                  <a:cubicBezTo>
                    <a:pt x="440" y="1821"/>
                    <a:pt x="559" y="1904"/>
                    <a:pt x="701" y="1963"/>
                  </a:cubicBezTo>
                  <a:cubicBezTo>
                    <a:pt x="832" y="2023"/>
                    <a:pt x="987" y="2058"/>
                    <a:pt x="1141" y="2058"/>
                  </a:cubicBezTo>
                  <a:cubicBezTo>
                    <a:pt x="1260" y="2058"/>
                    <a:pt x="1391" y="2035"/>
                    <a:pt x="1498" y="1987"/>
                  </a:cubicBezTo>
                  <a:cubicBezTo>
                    <a:pt x="1616" y="1940"/>
                    <a:pt x="1723" y="1868"/>
                    <a:pt x="1807" y="1773"/>
                  </a:cubicBezTo>
                  <a:cubicBezTo>
                    <a:pt x="2044" y="1500"/>
                    <a:pt x="2092" y="1084"/>
                    <a:pt x="1925" y="680"/>
                  </a:cubicBezTo>
                  <a:cubicBezTo>
                    <a:pt x="1747" y="276"/>
                    <a:pt x="1414" y="15"/>
                    <a:pt x="1046" y="3"/>
                  </a:cubicBezTo>
                  <a:cubicBezTo>
                    <a:pt x="1028" y="2"/>
                    <a:pt x="1010" y="1"/>
                    <a:pt x="99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p:nvPr/>
          </p:nvSpPr>
          <p:spPr>
            <a:xfrm>
              <a:off x="2860400" y="4311675"/>
              <a:ext cx="53475" cy="54975"/>
            </a:xfrm>
            <a:custGeom>
              <a:rect b="b" l="l" r="r" t="t"/>
              <a:pathLst>
                <a:path extrusionOk="0" h="2199" w="2139">
                  <a:moveTo>
                    <a:pt x="1723" y="356"/>
                  </a:moveTo>
                  <a:cubicBezTo>
                    <a:pt x="1735" y="630"/>
                    <a:pt x="1759" y="903"/>
                    <a:pt x="1806" y="1165"/>
                  </a:cubicBezTo>
                  <a:cubicBezTo>
                    <a:pt x="1818" y="1224"/>
                    <a:pt x="1830" y="1283"/>
                    <a:pt x="1842" y="1343"/>
                  </a:cubicBezTo>
                  <a:cubicBezTo>
                    <a:pt x="1878" y="1557"/>
                    <a:pt x="1937" y="1818"/>
                    <a:pt x="1925" y="2008"/>
                  </a:cubicBezTo>
                  <a:cubicBezTo>
                    <a:pt x="1783" y="1973"/>
                    <a:pt x="1628" y="1937"/>
                    <a:pt x="1485" y="1866"/>
                  </a:cubicBezTo>
                  <a:cubicBezTo>
                    <a:pt x="1414" y="1842"/>
                    <a:pt x="1343" y="1818"/>
                    <a:pt x="1283" y="1794"/>
                  </a:cubicBezTo>
                  <a:cubicBezTo>
                    <a:pt x="1129" y="1747"/>
                    <a:pt x="963" y="1687"/>
                    <a:pt x="820" y="1616"/>
                  </a:cubicBezTo>
                  <a:cubicBezTo>
                    <a:pt x="713" y="1580"/>
                    <a:pt x="618" y="1533"/>
                    <a:pt x="511" y="1497"/>
                  </a:cubicBezTo>
                  <a:cubicBezTo>
                    <a:pt x="475" y="1485"/>
                    <a:pt x="428" y="1473"/>
                    <a:pt x="392" y="1450"/>
                  </a:cubicBezTo>
                  <a:cubicBezTo>
                    <a:pt x="452" y="1402"/>
                    <a:pt x="511" y="1343"/>
                    <a:pt x="570" y="1283"/>
                  </a:cubicBezTo>
                  <a:cubicBezTo>
                    <a:pt x="725" y="1153"/>
                    <a:pt x="879" y="1010"/>
                    <a:pt x="1046" y="891"/>
                  </a:cubicBezTo>
                  <a:cubicBezTo>
                    <a:pt x="1093" y="844"/>
                    <a:pt x="1248" y="725"/>
                    <a:pt x="1402" y="606"/>
                  </a:cubicBezTo>
                  <a:cubicBezTo>
                    <a:pt x="1509" y="523"/>
                    <a:pt x="1628" y="428"/>
                    <a:pt x="1723" y="356"/>
                  </a:cubicBezTo>
                  <a:close/>
                  <a:moveTo>
                    <a:pt x="1901" y="0"/>
                  </a:moveTo>
                  <a:lnTo>
                    <a:pt x="1759" y="107"/>
                  </a:lnTo>
                  <a:cubicBezTo>
                    <a:pt x="1699" y="143"/>
                    <a:pt x="1497" y="309"/>
                    <a:pt x="1295" y="463"/>
                  </a:cubicBezTo>
                  <a:cubicBezTo>
                    <a:pt x="1129" y="594"/>
                    <a:pt x="986" y="701"/>
                    <a:pt x="939" y="737"/>
                  </a:cubicBezTo>
                  <a:cubicBezTo>
                    <a:pt x="772" y="867"/>
                    <a:pt x="606" y="1010"/>
                    <a:pt x="452" y="1153"/>
                  </a:cubicBezTo>
                  <a:cubicBezTo>
                    <a:pt x="345" y="1248"/>
                    <a:pt x="250" y="1343"/>
                    <a:pt x="143" y="1426"/>
                  </a:cubicBezTo>
                  <a:lnTo>
                    <a:pt x="0" y="1545"/>
                  </a:lnTo>
                  <a:lnTo>
                    <a:pt x="178" y="1580"/>
                  </a:lnTo>
                  <a:cubicBezTo>
                    <a:pt x="273" y="1604"/>
                    <a:pt x="357" y="1640"/>
                    <a:pt x="452" y="1676"/>
                  </a:cubicBezTo>
                  <a:cubicBezTo>
                    <a:pt x="547" y="1711"/>
                    <a:pt x="654" y="1747"/>
                    <a:pt x="749" y="1794"/>
                  </a:cubicBezTo>
                  <a:cubicBezTo>
                    <a:pt x="903" y="1854"/>
                    <a:pt x="1058" y="1925"/>
                    <a:pt x="1224" y="1973"/>
                  </a:cubicBezTo>
                  <a:cubicBezTo>
                    <a:pt x="1283" y="1996"/>
                    <a:pt x="1355" y="2020"/>
                    <a:pt x="1426" y="2044"/>
                  </a:cubicBezTo>
                  <a:cubicBezTo>
                    <a:pt x="1616" y="2115"/>
                    <a:pt x="1830" y="2198"/>
                    <a:pt x="2008" y="2198"/>
                  </a:cubicBezTo>
                  <a:lnTo>
                    <a:pt x="2091" y="2198"/>
                  </a:lnTo>
                  <a:lnTo>
                    <a:pt x="2103" y="2127"/>
                  </a:lnTo>
                  <a:cubicBezTo>
                    <a:pt x="2139" y="1889"/>
                    <a:pt x="2068" y="1569"/>
                    <a:pt x="2020" y="1307"/>
                  </a:cubicBezTo>
                  <a:cubicBezTo>
                    <a:pt x="2008" y="1248"/>
                    <a:pt x="1996" y="1188"/>
                    <a:pt x="1985" y="1141"/>
                  </a:cubicBezTo>
                  <a:cubicBezTo>
                    <a:pt x="1937" y="820"/>
                    <a:pt x="1901" y="499"/>
                    <a:pt x="1901" y="178"/>
                  </a:cubicBezTo>
                  <a:lnTo>
                    <a:pt x="1901" y="0"/>
                  </a:ln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1"/>
            <p:cNvSpPr/>
            <p:nvPr/>
          </p:nvSpPr>
          <p:spPr>
            <a:xfrm>
              <a:off x="2692250" y="4215700"/>
              <a:ext cx="62400" cy="63300"/>
            </a:xfrm>
            <a:custGeom>
              <a:rect b="b" l="l" r="r" t="t"/>
              <a:pathLst>
                <a:path extrusionOk="0" h="2532" w="2496">
                  <a:moveTo>
                    <a:pt x="1414" y="381"/>
                  </a:moveTo>
                  <a:cubicBezTo>
                    <a:pt x="1426" y="464"/>
                    <a:pt x="1426" y="559"/>
                    <a:pt x="1426" y="654"/>
                  </a:cubicBezTo>
                  <a:cubicBezTo>
                    <a:pt x="1426" y="726"/>
                    <a:pt x="1426" y="821"/>
                    <a:pt x="1426" y="892"/>
                  </a:cubicBezTo>
                  <a:cubicBezTo>
                    <a:pt x="1426" y="951"/>
                    <a:pt x="1438" y="951"/>
                    <a:pt x="1604" y="1035"/>
                  </a:cubicBezTo>
                  <a:cubicBezTo>
                    <a:pt x="1688" y="1070"/>
                    <a:pt x="1830" y="1130"/>
                    <a:pt x="1854" y="1142"/>
                  </a:cubicBezTo>
                  <a:cubicBezTo>
                    <a:pt x="1902" y="1177"/>
                    <a:pt x="1949" y="1201"/>
                    <a:pt x="1997" y="1225"/>
                  </a:cubicBezTo>
                  <a:lnTo>
                    <a:pt x="1426" y="1308"/>
                  </a:lnTo>
                  <a:cubicBezTo>
                    <a:pt x="1391" y="1308"/>
                    <a:pt x="1367" y="1308"/>
                    <a:pt x="1343" y="1320"/>
                  </a:cubicBezTo>
                  <a:cubicBezTo>
                    <a:pt x="1319" y="1332"/>
                    <a:pt x="1307" y="1344"/>
                    <a:pt x="1284" y="1355"/>
                  </a:cubicBezTo>
                  <a:cubicBezTo>
                    <a:pt x="1272" y="1379"/>
                    <a:pt x="1260" y="1403"/>
                    <a:pt x="1248" y="1427"/>
                  </a:cubicBezTo>
                  <a:cubicBezTo>
                    <a:pt x="1236" y="1451"/>
                    <a:pt x="1236" y="1474"/>
                    <a:pt x="1236" y="1498"/>
                  </a:cubicBezTo>
                  <a:lnTo>
                    <a:pt x="1189" y="1962"/>
                  </a:lnTo>
                  <a:cubicBezTo>
                    <a:pt x="1165" y="1926"/>
                    <a:pt x="1141" y="1890"/>
                    <a:pt x="1129" y="1855"/>
                  </a:cubicBezTo>
                  <a:cubicBezTo>
                    <a:pt x="927" y="1510"/>
                    <a:pt x="856" y="1451"/>
                    <a:pt x="808" y="1451"/>
                  </a:cubicBezTo>
                  <a:cubicBezTo>
                    <a:pt x="796" y="1451"/>
                    <a:pt x="796" y="1462"/>
                    <a:pt x="785" y="1462"/>
                  </a:cubicBezTo>
                  <a:cubicBezTo>
                    <a:pt x="647" y="1497"/>
                    <a:pt x="520" y="1531"/>
                    <a:pt x="383" y="1576"/>
                  </a:cubicBezTo>
                  <a:lnTo>
                    <a:pt x="383" y="1576"/>
                  </a:lnTo>
                  <a:cubicBezTo>
                    <a:pt x="454" y="1447"/>
                    <a:pt x="524" y="1318"/>
                    <a:pt x="583" y="1177"/>
                  </a:cubicBezTo>
                  <a:cubicBezTo>
                    <a:pt x="606" y="1142"/>
                    <a:pt x="618" y="1106"/>
                    <a:pt x="618" y="1058"/>
                  </a:cubicBezTo>
                  <a:cubicBezTo>
                    <a:pt x="618" y="1023"/>
                    <a:pt x="606" y="999"/>
                    <a:pt x="594" y="963"/>
                  </a:cubicBezTo>
                  <a:cubicBezTo>
                    <a:pt x="559" y="892"/>
                    <a:pt x="535" y="833"/>
                    <a:pt x="499" y="761"/>
                  </a:cubicBezTo>
                  <a:cubicBezTo>
                    <a:pt x="452" y="666"/>
                    <a:pt x="416" y="583"/>
                    <a:pt x="381" y="500"/>
                  </a:cubicBezTo>
                  <a:lnTo>
                    <a:pt x="381" y="500"/>
                  </a:lnTo>
                  <a:cubicBezTo>
                    <a:pt x="476" y="559"/>
                    <a:pt x="594" y="631"/>
                    <a:pt x="701" y="690"/>
                  </a:cubicBezTo>
                  <a:cubicBezTo>
                    <a:pt x="826" y="768"/>
                    <a:pt x="910" y="815"/>
                    <a:pt x="969" y="815"/>
                  </a:cubicBezTo>
                  <a:cubicBezTo>
                    <a:pt x="1001" y="815"/>
                    <a:pt x="1025" y="802"/>
                    <a:pt x="1046" y="773"/>
                  </a:cubicBezTo>
                  <a:cubicBezTo>
                    <a:pt x="1165" y="631"/>
                    <a:pt x="1284" y="500"/>
                    <a:pt x="1414" y="381"/>
                  </a:cubicBezTo>
                  <a:close/>
                  <a:moveTo>
                    <a:pt x="1545" y="1"/>
                  </a:moveTo>
                  <a:lnTo>
                    <a:pt x="1426" y="108"/>
                  </a:lnTo>
                  <a:cubicBezTo>
                    <a:pt x="1248" y="262"/>
                    <a:pt x="1094" y="429"/>
                    <a:pt x="939" y="619"/>
                  </a:cubicBezTo>
                  <a:cubicBezTo>
                    <a:pt x="832" y="559"/>
                    <a:pt x="535" y="381"/>
                    <a:pt x="416" y="298"/>
                  </a:cubicBezTo>
                  <a:cubicBezTo>
                    <a:pt x="333" y="250"/>
                    <a:pt x="285" y="215"/>
                    <a:pt x="274" y="215"/>
                  </a:cubicBezTo>
                  <a:lnTo>
                    <a:pt x="107" y="120"/>
                  </a:lnTo>
                  <a:lnTo>
                    <a:pt x="131" y="310"/>
                  </a:lnTo>
                  <a:cubicBezTo>
                    <a:pt x="167" y="500"/>
                    <a:pt x="250" y="678"/>
                    <a:pt x="333" y="845"/>
                  </a:cubicBezTo>
                  <a:cubicBezTo>
                    <a:pt x="369" y="904"/>
                    <a:pt x="392" y="975"/>
                    <a:pt x="428" y="1035"/>
                  </a:cubicBezTo>
                  <a:cubicBezTo>
                    <a:pt x="428" y="1047"/>
                    <a:pt x="428" y="1058"/>
                    <a:pt x="440" y="1070"/>
                  </a:cubicBezTo>
                  <a:cubicBezTo>
                    <a:pt x="428" y="1082"/>
                    <a:pt x="428" y="1094"/>
                    <a:pt x="416" y="1106"/>
                  </a:cubicBezTo>
                  <a:cubicBezTo>
                    <a:pt x="357" y="1237"/>
                    <a:pt x="285" y="1367"/>
                    <a:pt x="214" y="1486"/>
                  </a:cubicBezTo>
                  <a:cubicBezTo>
                    <a:pt x="179" y="1569"/>
                    <a:pt x="143" y="1629"/>
                    <a:pt x="107" y="1712"/>
                  </a:cubicBezTo>
                  <a:lnTo>
                    <a:pt x="0" y="1902"/>
                  </a:lnTo>
                  <a:lnTo>
                    <a:pt x="214" y="1831"/>
                  </a:lnTo>
                  <a:cubicBezTo>
                    <a:pt x="285" y="1819"/>
                    <a:pt x="345" y="1795"/>
                    <a:pt x="416" y="1771"/>
                  </a:cubicBezTo>
                  <a:cubicBezTo>
                    <a:pt x="535" y="1724"/>
                    <a:pt x="654" y="1688"/>
                    <a:pt x="773" y="1653"/>
                  </a:cubicBezTo>
                  <a:cubicBezTo>
                    <a:pt x="832" y="1724"/>
                    <a:pt x="939" y="1902"/>
                    <a:pt x="963" y="1950"/>
                  </a:cubicBezTo>
                  <a:cubicBezTo>
                    <a:pt x="998" y="2009"/>
                    <a:pt x="1046" y="2068"/>
                    <a:pt x="1082" y="2128"/>
                  </a:cubicBezTo>
                  <a:cubicBezTo>
                    <a:pt x="1117" y="2175"/>
                    <a:pt x="1153" y="2223"/>
                    <a:pt x="1177" y="2282"/>
                  </a:cubicBezTo>
                  <a:lnTo>
                    <a:pt x="1319" y="2532"/>
                  </a:lnTo>
                  <a:lnTo>
                    <a:pt x="1414" y="1498"/>
                  </a:lnTo>
                  <a:cubicBezTo>
                    <a:pt x="1414" y="1498"/>
                    <a:pt x="1414" y="1486"/>
                    <a:pt x="1414" y="1474"/>
                  </a:cubicBezTo>
                  <a:lnTo>
                    <a:pt x="1450" y="1474"/>
                  </a:lnTo>
                  <a:lnTo>
                    <a:pt x="2496" y="1332"/>
                  </a:lnTo>
                  <a:lnTo>
                    <a:pt x="2317" y="1201"/>
                  </a:lnTo>
                  <a:cubicBezTo>
                    <a:pt x="2246" y="1153"/>
                    <a:pt x="2175" y="1106"/>
                    <a:pt x="2092" y="1070"/>
                  </a:cubicBezTo>
                  <a:cubicBezTo>
                    <a:pt x="2044" y="1035"/>
                    <a:pt x="1997" y="1011"/>
                    <a:pt x="1949" y="987"/>
                  </a:cubicBezTo>
                  <a:cubicBezTo>
                    <a:pt x="1925" y="975"/>
                    <a:pt x="1854" y="940"/>
                    <a:pt x="1676" y="856"/>
                  </a:cubicBezTo>
                  <a:lnTo>
                    <a:pt x="1604" y="833"/>
                  </a:lnTo>
                  <a:cubicBezTo>
                    <a:pt x="1604" y="773"/>
                    <a:pt x="1604" y="714"/>
                    <a:pt x="1604" y="642"/>
                  </a:cubicBezTo>
                  <a:cubicBezTo>
                    <a:pt x="1604" y="488"/>
                    <a:pt x="1604" y="322"/>
                    <a:pt x="1581" y="167"/>
                  </a:cubicBezTo>
                  <a:lnTo>
                    <a:pt x="1545" y="1"/>
                  </a:ln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1"/>
            <p:cNvSpPr/>
            <p:nvPr/>
          </p:nvSpPr>
          <p:spPr>
            <a:xfrm>
              <a:off x="2749275" y="4218000"/>
              <a:ext cx="141150" cy="104675"/>
            </a:xfrm>
            <a:custGeom>
              <a:rect b="b" l="l" r="r" t="t"/>
              <a:pathLst>
                <a:path extrusionOk="0" h="4187" w="5646">
                  <a:moveTo>
                    <a:pt x="4861" y="3735"/>
                  </a:moveTo>
                  <a:lnTo>
                    <a:pt x="4861" y="3735"/>
                  </a:lnTo>
                  <a:cubicBezTo>
                    <a:pt x="4908" y="3759"/>
                    <a:pt x="4956" y="3783"/>
                    <a:pt x="4992" y="3818"/>
                  </a:cubicBezTo>
                  <a:lnTo>
                    <a:pt x="4956" y="3878"/>
                  </a:lnTo>
                  <a:cubicBezTo>
                    <a:pt x="4920" y="3830"/>
                    <a:pt x="4897" y="3783"/>
                    <a:pt x="4861" y="3735"/>
                  </a:cubicBezTo>
                  <a:close/>
                  <a:moveTo>
                    <a:pt x="2063" y="1"/>
                  </a:moveTo>
                  <a:cubicBezTo>
                    <a:pt x="1401" y="1"/>
                    <a:pt x="713" y="186"/>
                    <a:pt x="60" y="562"/>
                  </a:cubicBezTo>
                  <a:cubicBezTo>
                    <a:pt x="36" y="574"/>
                    <a:pt x="25" y="586"/>
                    <a:pt x="13" y="610"/>
                  </a:cubicBezTo>
                  <a:cubicBezTo>
                    <a:pt x="1" y="634"/>
                    <a:pt x="13" y="657"/>
                    <a:pt x="25" y="681"/>
                  </a:cubicBezTo>
                  <a:cubicBezTo>
                    <a:pt x="36" y="705"/>
                    <a:pt x="48" y="717"/>
                    <a:pt x="72" y="729"/>
                  </a:cubicBezTo>
                  <a:cubicBezTo>
                    <a:pt x="96" y="729"/>
                    <a:pt x="132" y="729"/>
                    <a:pt x="143" y="717"/>
                  </a:cubicBezTo>
                  <a:cubicBezTo>
                    <a:pt x="776" y="362"/>
                    <a:pt x="1437" y="185"/>
                    <a:pt x="2068" y="185"/>
                  </a:cubicBezTo>
                  <a:cubicBezTo>
                    <a:pt x="2789" y="185"/>
                    <a:pt x="3472" y="415"/>
                    <a:pt x="4029" y="871"/>
                  </a:cubicBezTo>
                  <a:cubicBezTo>
                    <a:pt x="4433" y="1204"/>
                    <a:pt x="4742" y="1632"/>
                    <a:pt x="4908" y="2131"/>
                  </a:cubicBezTo>
                  <a:cubicBezTo>
                    <a:pt x="5004" y="2369"/>
                    <a:pt x="5051" y="2630"/>
                    <a:pt x="5075" y="2891"/>
                  </a:cubicBezTo>
                  <a:cubicBezTo>
                    <a:pt x="5075" y="3070"/>
                    <a:pt x="5063" y="3248"/>
                    <a:pt x="5039" y="3414"/>
                  </a:cubicBezTo>
                  <a:cubicBezTo>
                    <a:pt x="5027" y="3486"/>
                    <a:pt x="5027" y="3545"/>
                    <a:pt x="5015" y="3616"/>
                  </a:cubicBezTo>
                  <a:cubicBezTo>
                    <a:pt x="4897" y="3533"/>
                    <a:pt x="4778" y="3450"/>
                    <a:pt x="4659" y="3355"/>
                  </a:cubicBezTo>
                  <a:lnTo>
                    <a:pt x="4362" y="3129"/>
                  </a:lnTo>
                  <a:lnTo>
                    <a:pt x="4362" y="3129"/>
                  </a:lnTo>
                  <a:lnTo>
                    <a:pt x="4528" y="3474"/>
                  </a:lnTo>
                  <a:cubicBezTo>
                    <a:pt x="4623" y="3688"/>
                    <a:pt x="4742" y="3890"/>
                    <a:pt x="4861" y="4080"/>
                  </a:cubicBezTo>
                  <a:lnTo>
                    <a:pt x="4932" y="4187"/>
                  </a:lnTo>
                  <a:lnTo>
                    <a:pt x="5015" y="4092"/>
                  </a:lnTo>
                  <a:cubicBezTo>
                    <a:pt x="5063" y="4032"/>
                    <a:pt x="5099" y="3973"/>
                    <a:pt x="5146" y="3913"/>
                  </a:cubicBezTo>
                  <a:lnTo>
                    <a:pt x="5182" y="3937"/>
                  </a:lnTo>
                  <a:lnTo>
                    <a:pt x="5182" y="3878"/>
                  </a:lnTo>
                  <a:cubicBezTo>
                    <a:pt x="5324" y="3699"/>
                    <a:pt x="5467" y="3521"/>
                    <a:pt x="5621" y="3355"/>
                  </a:cubicBezTo>
                  <a:cubicBezTo>
                    <a:pt x="5633" y="3343"/>
                    <a:pt x="5645" y="3319"/>
                    <a:pt x="5645" y="3295"/>
                  </a:cubicBezTo>
                  <a:cubicBezTo>
                    <a:pt x="5645" y="3272"/>
                    <a:pt x="5633" y="3248"/>
                    <a:pt x="5610" y="3224"/>
                  </a:cubicBezTo>
                  <a:cubicBezTo>
                    <a:pt x="5598" y="3212"/>
                    <a:pt x="5574" y="3200"/>
                    <a:pt x="5550" y="3200"/>
                  </a:cubicBezTo>
                  <a:cubicBezTo>
                    <a:pt x="5526" y="3212"/>
                    <a:pt x="5503" y="3212"/>
                    <a:pt x="5491" y="3236"/>
                  </a:cubicBezTo>
                  <a:cubicBezTo>
                    <a:pt x="5396" y="3343"/>
                    <a:pt x="5301" y="3450"/>
                    <a:pt x="5206" y="3557"/>
                  </a:cubicBezTo>
                  <a:lnTo>
                    <a:pt x="5217" y="3438"/>
                  </a:lnTo>
                  <a:cubicBezTo>
                    <a:pt x="5253" y="3260"/>
                    <a:pt x="5265" y="3070"/>
                    <a:pt x="5253" y="2880"/>
                  </a:cubicBezTo>
                  <a:cubicBezTo>
                    <a:pt x="5241" y="2594"/>
                    <a:pt x="5182" y="2321"/>
                    <a:pt x="5087" y="2060"/>
                  </a:cubicBezTo>
                  <a:cubicBezTo>
                    <a:pt x="4897" y="1537"/>
                    <a:pt x="4576" y="1085"/>
                    <a:pt x="4148" y="729"/>
                  </a:cubicBezTo>
                  <a:cubicBezTo>
                    <a:pt x="3551" y="246"/>
                    <a:pt x="2824" y="1"/>
                    <a:pt x="206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41"/>
            <p:cNvSpPr/>
            <p:nvPr/>
          </p:nvSpPr>
          <p:spPr>
            <a:xfrm>
              <a:off x="2702650" y="4221350"/>
              <a:ext cx="196675" cy="156000"/>
            </a:xfrm>
            <a:custGeom>
              <a:rect b="b" l="l" r="r" t="t"/>
              <a:pathLst>
                <a:path extrusionOk="0" h="6240" w="7867">
                  <a:moveTo>
                    <a:pt x="392" y="5788"/>
                  </a:moveTo>
                  <a:lnTo>
                    <a:pt x="392" y="5788"/>
                  </a:lnTo>
                  <a:cubicBezTo>
                    <a:pt x="499" y="5811"/>
                    <a:pt x="594" y="5847"/>
                    <a:pt x="678" y="5906"/>
                  </a:cubicBezTo>
                  <a:cubicBezTo>
                    <a:pt x="713" y="5918"/>
                    <a:pt x="737" y="5930"/>
                    <a:pt x="773" y="5954"/>
                  </a:cubicBezTo>
                  <a:cubicBezTo>
                    <a:pt x="642" y="5906"/>
                    <a:pt x="523" y="5859"/>
                    <a:pt x="392" y="5788"/>
                  </a:cubicBezTo>
                  <a:close/>
                  <a:moveTo>
                    <a:pt x="7748" y="1"/>
                  </a:moveTo>
                  <a:cubicBezTo>
                    <a:pt x="7736" y="12"/>
                    <a:pt x="7724" y="12"/>
                    <a:pt x="7724" y="24"/>
                  </a:cubicBezTo>
                  <a:cubicBezTo>
                    <a:pt x="7712" y="24"/>
                    <a:pt x="7700" y="36"/>
                    <a:pt x="7700" y="48"/>
                  </a:cubicBezTo>
                  <a:cubicBezTo>
                    <a:pt x="7688" y="60"/>
                    <a:pt x="7688" y="72"/>
                    <a:pt x="7688" y="84"/>
                  </a:cubicBezTo>
                  <a:cubicBezTo>
                    <a:pt x="7629" y="405"/>
                    <a:pt x="7510" y="714"/>
                    <a:pt x="7332" y="999"/>
                  </a:cubicBezTo>
                  <a:cubicBezTo>
                    <a:pt x="7154" y="1272"/>
                    <a:pt x="6928" y="1522"/>
                    <a:pt x="6655" y="1712"/>
                  </a:cubicBezTo>
                  <a:cubicBezTo>
                    <a:pt x="6251" y="1985"/>
                    <a:pt x="5787" y="2128"/>
                    <a:pt x="5419" y="2235"/>
                  </a:cubicBezTo>
                  <a:cubicBezTo>
                    <a:pt x="4896" y="2365"/>
                    <a:pt x="4349" y="2472"/>
                    <a:pt x="3815" y="2555"/>
                  </a:cubicBezTo>
                  <a:cubicBezTo>
                    <a:pt x="3363" y="2639"/>
                    <a:pt x="2900" y="2722"/>
                    <a:pt x="2436" y="2841"/>
                  </a:cubicBezTo>
                  <a:cubicBezTo>
                    <a:pt x="1997" y="2948"/>
                    <a:pt x="1474" y="3102"/>
                    <a:pt x="1046" y="3411"/>
                  </a:cubicBezTo>
                  <a:cubicBezTo>
                    <a:pt x="571" y="3744"/>
                    <a:pt x="274" y="4207"/>
                    <a:pt x="238" y="4694"/>
                  </a:cubicBezTo>
                  <a:cubicBezTo>
                    <a:pt x="202" y="5063"/>
                    <a:pt x="357" y="5360"/>
                    <a:pt x="559" y="5645"/>
                  </a:cubicBezTo>
                  <a:cubicBezTo>
                    <a:pt x="496" y="5622"/>
                    <a:pt x="428" y="5605"/>
                    <a:pt x="355" y="5605"/>
                  </a:cubicBezTo>
                  <a:cubicBezTo>
                    <a:pt x="277" y="5605"/>
                    <a:pt x="194" y="5625"/>
                    <a:pt x="107" y="5681"/>
                  </a:cubicBezTo>
                  <a:lnTo>
                    <a:pt x="0" y="5740"/>
                  </a:lnTo>
                  <a:lnTo>
                    <a:pt x="95" y="5823"/>
                  </a:lnTo>
                  <a:cubicBezTo>
                    <a:pt x="297" y="5990"/>
                    <a:pt x="820" y="6203"/>
                    <a:pt x="1177" y="6227"/>
                  </a:cubicBezTo>
                  <a:lnTo>
                    <a:pt x="1307" y="6239"/>
                  </a:lnTo>
                  <a:lnTo>
                    <a:pt x="1272" y="6108"/>
                  </a:lnTo>
                  <a:cubicBezTo>
                    <a:pt x="1236" y="6001"/>
                    <a:pt x="1188" y="5906"/>
                    <a:pt x="1117" y="5811"/>
                  </a:cubicBezTo>
                  <a:cubicBezTo>
                    <a:pt x="1046" y="5681"/>
                    <a:pt x="963" y="5526"/>
                    <a:pt x="951" y="5455"/>
                  </a:cubicBezTo>
                  <a:cubicBezTo>
                    <a:pt x="951" y="5431"/>
                    <a:pt x="939" y="5407"/>
                    <a:pt x="915" y="5395"/>
                  </a:cubicBezTo>
                  <a:cubicBezTo>
                    <a:pt x="903" y="5372"/>
                    <a:pt x="880" y="5372"/>
                    <a:pt x="856" y="5372"/>
                  </a:cubicBezTo>
                  <a:cubicBezTo>
                    <a:pt x="844" y="5372"/>
                    <a:pt x="832" y="5372"/>
                    <a:pt x="820" y="5384"/>
                  </a:cubicBezTo>
                  <a:cubicBezTo>
                    <a:pt x="808" y="5384"/>
                    <a:pt x="796" y="5395"/>
                    <a:pt x="796" y="5395"/>
                  </a:cubicBezTo>
                  <a:cubicBezTo>
                    <a:pt x="784" y="5407"/>
                    <a:pt x="773" y="5419"/>
                    <a:pt x="773" y="5431"/>
                  </a:cubicBezTo>
                  <a:cubicBezTo>
                    <a:pt x="773" y="5443"/>
                    <a:pt x="773" y="5455"/>
                    <a:pt x="773" y="5467"/>
                  </a:cubicBezTo>
                  <a:cubicBezTo>
                    <a:pt x="773" y="5550"/>
                    <a:pt x="820" y="5657"/>
                    <a:pt x="880" y="5764"/>
                  </a:cubicBezTo>
                  <a:cubicBezTo>
                    <a:pt x="618" y="5431"/>
                    <a:pt x="380" y="5110"/>
                    <a:pt x="416" y="4706"/>
                  </a:cubicBezTo>
                  <a:cubicBezTo>
                    <a:pt x="452" y="4290"/>
                    <a:pt x="725" y="3851"/>
                    <a:pt x="1141" y="3554"/>
                  </a:cubicBezTo>
                  <a:cubicBezTo>
                    <a:pt x="1557" y="3268"/>
                    <a:pt x="2056" y="3114"/>
                    <a:pt x="2484" y="3007"/>
                  </a:cubicBezTo>
                  <a:cubicBezTo>
                    <a:pt x="2935" y="2900"/>
                    <a:pt x="3399" y="2817"/>
                    <a:pt x="3850" y="2746"/>
                  </a:cubicBezTo>
                  <a:cubicBezTo>
                    <a:pt x="4385" y="2650"/>
                    <a:pt x="4932" y="2555"/>
                    <a:pt x="5466" y="2413"/>
                  </a:cubicBezTo>
                  <a:cubicBezTo>
                    <a:pt x="5847" y="2306"/>
                    <a:pt x="6334" y="2151"/>
                    <a:pt x="6762" y="1854"/>
                  </a:cubicBezTo>
                  <a:cubicBezTo>
                    <a:pt x="7047" y="1652"/>
                    <a:pt x="7296" y="1391"/>
                    <a:pt x="7486" y="1094"/>
                  </a:cubicBezTo>
                  <a:cubicBezTo>
                    <a:pt x="7677" y="797"/>
                    <a:pt x="7807" y="464"/>
                    <a:pt x="7867" y="108"/>
                  </a:cubicBezTo>
                  <a:cubicBezTo>
                    <a:pt x="7867" y="96"/>
                    <a:pt x="7867" y="84"/>
                    <a:pt x="7867" y="72"/>
                  </a:cubicBezTo>
                  <a:cubicBezTo>
                    <a:pt x="7867" y="60"/>
                    <a:pt x="7855" y="48"/>
                    <a:pt x="7855" y="36"/>
                  </a:cubicBezTo>
                  <a:cubicBezTo>
                    <a:pt x="7843" y="36"/>
                    <a:pt x="7831" y="24"/>
                    <a:pt x="7819" y="12"/>
                  </a:cubicBezTo>
                  <a:cubicBezTo>
                    <a:pt x="7819" y="12"/>
                    <a:pt x="7807" y="1"/>
                    <a:pt x="7784"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1"/>
            <p:cNvSpPr/>
            <p:nvPr/>
          </p:nvSpPr>
          <p:spPr>
            <a:xfrm>
              <a:off x="2739475" y="4172925"/>
              <a:ext cx="162225" cy="45775"/>
            </a:xfrm>
            <a:custGeom>
              <a:rect b="b" l="l" r="r" t="t"/>
              <a:pathLst>
                <a:path extrusionOk="0" h="1831" w="6489">
                  <a:moveTo>
                    <a:pt x="72" y="1"/>
                  </a:moveTo>
                  <a:lnTo>
                    <a:pt x="36" y="322"/>
                  </a:lnTo>
                  <a:cubicBezTo>
                    <a:pt x="24" y="428"/>
                    <a:pt x="24" y="642"/>
                    <a:pt x="36" y="904"/>
                  </a:cubicBezTo>
                  <a:cubicBezTo>
                    <a:pt x="48" y="1213"/>
                    <a:pt x="48" y="1569"/>
                    <a:pt x="24" y="1688"/>
                  </a:cubicBezTo>
                  <a:lnTo>
                    <a:pt x="1" y="1831"/>
                  </a:lnTo>
                  <a:lnTo>
                    <a:pt x="1" y="1831"/>
                  </a:lnTo>
                  <a:lnTo>
                    <a:pt x="143" y="1795"/>
                  </a:lnTo>
                  <a:cubicBezTo>
                    <a:pt x="345" y="1736"/>
                    <a:pt x="595" y="1557"/>
                    <a:pt x="797" y="1415"/>
                  </a:cubicBezTo>
                  <a:cubicBezTo>
                    <a:pt x="880" y="1367"/>
                    <a:pt x="951" y="1308"/>
                    <a:pt x="1011" y="1272"/>
                  </a:cubicBezTo>
                  <a:cubicBezTo>
                    <a:pt x="1023" y="1272"/>
                    <a:pt x="1035" y="1260"/>
                    <a:pt x="1035" y="1248"/>
                  </a:cubicBezTo>
                  <a:cubicBezTo>
                    <a:pt x="1046" y="1248"/>
                    <a:pt x="1046" y="1237"/>
                    <a:pt x="1058" y="1225"/>
                  </a:cubicBezTo>
                  <a:cubicBezTo>
                    <a:pt x="1058" y="1213"/>
                    <a:pt x="1058" y="1201"/>
                    <a:pt x="1058" y="1177"/>
                  </a:cubicBezTo>
                  <a:cubicBezTo>
                    <a:pt x="1058" y="1165"/>
                    <a:pt x="1046" y="1153"/>
                    <a:pt x="1046" y="1153"/>
                  </a:cubicBezTo>
                  <a:cubicBezTo>
                    <a:pt x="1035" y="1141"/>
                    <a:pt x="1035" y="1130"/>
                    <a:pt x="1023" y="1118"/>
                  </a:cubicBezTo>
                  <a:cubicBezTo>
                    <a:pt x="1011" y="1118"/>
                    <a:pt x="999" y="1106"/>
                    <a:pt x="987" y="1106"/>
                  </a:cubicBezTo>
                  <a:lnTo>
                    <a:pt x="951" y="1106"/>
                  </a:lnTo>
                  <a:cubicBezTo>
                    <a:pt x="939" y="1106"/>
                    <a:pt x="928" y="1118"/>
                    <a:pt x="916" y="1118"/>
                  </a:cubicBezTo>
                  <a:cubicBezTo>
                    <a:pt x="856" y="1153"/>
                    <a:pt x="773" y="1213"/>
                    <a:pt x="690" y="1272"/>
                  </a:cubicBezTo>
                  <a:cubicBezTo>
                    <a:pt x="547" y="1379"/>
                    <a:pt x="393" y="1474"/>
                    <a:pt x="226" y="1557"/>
                  </a:cubicBezTo>
                  <a:cubicBezTo>
                    <a:pt x="226" y="1391"/>
                    <a:pt x="226" y="1141"/>
                    <a:pt x="215" y="904"/>
                  </a:cubicBezTo>
                  <a:cubicBezTo>
                    <a:pt x="215" y="844"/>
                    <a:pt x="215" y="797"/>
                    <a:pt x="215" y="737"/>
                  </a:cubicBezTo>
                  <a:cubicBezTo>
                    <a:pt x="274" y="880"/>
                    <a:pt x="322" y="1034"/>
                    <a:pt x="322" y="1141"/>
                  </a:cubicBezTo>
                  <a:lnTo>
                    <a:pt x="322" y="1439"/>
                  </a:lnTo>
                  <a:lnTo>
                    <a:pt x="488" y="1189"/>
                  </a:lnTo>
                  <a:cubicBezTo>
                    <a:pt x="785" y="761"/>
                    <a:pt x="1213" y="452"/>
                    <a:pt x="1724" y="310"/>
                  </a:cubicBezTo>
                  <a:cubicBezTo>
                    <a:pt x="1956" y="241"/>
                    <a:pt x="2203" y="208"/>
                    <a:pt x="2482" y="208"/>
                  </a:cubicBezTo>
                  <a:cubicBezTo>
                    <a:pt x="2689" y="208"/>
                    <a:pt x="2913" y="227"/>
                    <a:pt x="3162" y="262"/>
                  </a:cubicBezTo>
                  <a:cubicBezTo>
                    <a:pt x="4397" y="440"/>
                    <a:pt x="5491" y="963"/>
                    <a:pt x="6334" y="1771"/>
                  </a:cubicBezTo>
                  <a:cubicBezTo>
                    <a:pt x="6346" y="1783"/>
                    <a:pt x="6358" y="1783"/>
                    <a:pt x="6358" y="1783"/>
                  </a:cubicBezTo>
                  <a:cubicBezTo>
                    <a:pt x="6370" y="1795"/>
                    <a:pt x="6382" y="1795"/>
                    <a:pt x="6394" y="1795"/>
                  </a:cubicBezTo>
                  <a:cubicBezTo>
                    <a:pt x="6406" y="1795"/>
                    <a:pt x="6417" y="1795"/>
                    <a:pt x="6429" y="1783"/>
                  </a:cubicBezTo>
                  <a:cubicBezTo>
                    <a:pt x="6441" y="1783"/>
                    <a:pt x="6453" y="1771"/>
                    <a:pt x="6465" y="1771"/>
                  </a:cubicBezTo>
                  <a:cubicBezTo>
                    <a:pt x="6477" y="1759"/>
                    <a:pt x="6477" y="1747"/>
                    <a:pt x="6489" y="1736"/>
                  </a:cubicBezTo>
                  <a:cubicBezTo>
                    <a:pt x="6489" y="1724"/>
                    <a:pt x="6489" y="1712"/>
                    <a:pt x="6489" y="1700"/>
                  </a:cubicBezTo>
                  <a:cubicBezTo>
                    <a:pt x="6489" y="1688"/>
                    <a:pt x="6489" y="1676"/>
                    <a:pt x="6477" y="1664"/>
                  </a:cubicBezTo>
                  <a:cubicBezTo>
                    <a:pt x="6477" y="1652"/>
                    <a:pt x="6465" y="1641"/>
                    <a:pt x="6465" y="1641"/>
                  </a:cubicBezTo>
                  <a:cubicBezTo>
                    <a:pt x="5598" y="797"/>
                    <a:pt x="4457" y="262"/>
                    <a:pt x="3185" y="84"/>
                  </a:cubicBezTo>
                  <a:cubicBezTo>
                    <a:pt x="2932" y="44"/>
                    <a:pt x="2702" y="25"/>
                    <a:pt x="2489" y="25"/>
                  </a:cubicBezTo>
                  <a:cubicBezTo>
                    <a:pt x="2191" y="25"/>
                    <a:pt x="1925" y="62"/>
                    <a:pt x="1676" y="131"/>
                  </a:cubicBezTo>
                  <a:cubicBezTo>
                    <a:pt x="1201" y="262"/>
                    <a:pt x="785" y="535"/>
                    <a:pt x="476" y="916"/>
                  </a:cubicBezTo>
                  <a:cubicBezTo>
                    <a:pt x="405" y="690"/>
                    <a:pt x="310" y="488"/>
                    <a:pt x="215" y="286"/>
                  </a:cubicBezTo>
                  <a:lnTo>
                    <a:pt x="72" y="1"/>
                  </a:ln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1"/>
            <p:cNvSpPr/>
            <p:nvPr/>
          </p:nvSpPr>
          <p:spPr>
            <a:xfrm>
              <a:off x="2773650" y="4371075"/>
              <a:ext cx="164600" cy="102225"/>
            </a:xfrm>
            <a:custGeom>
              <a:rect b="b" l="l" r="r" t="t"/>
              <a:pathLst>
                <a:path extrusionOk="0" h="4089" w="6584">
                  <a:moveTo>
                    <a:pt x="5799" y="1"/>
                  </a:moveTo>
                  <a:cubicBezTo>
                    <a:pt x="5787" y="12"/>
                    <a:pt x="5775" y="12"/>
                    <a:pt x="5763" y="24"/>
                  </a:cubicBezTo>
                  <a:cubicBezTo>
                    <a:pt x="5752" y="24"/>
                    <a:pt x="5752" y="36"/>
                    <a:pt x="5740" y="48"/>
                  </a:cubicBezTo>
                  <a:cubicBezTo>
                    <a:pt x="5740" y="60"/>
                    <a:pt x="5728" y="72"/>
                    <a:pt x="5728" y="84"/>
                  </a:cubicBezTo>
                  <a:cubicBezTo>
                    <a:pt x="5728" y="96"/>
                    <a:pt x="5728" y="108"/>
                    <a:pt x="5728" y="119"/>
                  </a:cubicBezTo>
                  <a:cubicBezTo>
                    <a:pt x="5728" y="131"/>
                    <a:pt x="5740" y="143"/>
                    <a:pt x="5740" y="155"/>
                  </a:cubicBezTo>
                  <a:cubicBezTo>
                    <a:pt x="5918" y="417"/>
                    <a:pt x="6108" y="714"/>
                    <a:pt x="6227" y="1034"/>
                  </a:cubicBezTo>
                  <a:cubicBezTo>
                    <a:pt x="6358" y="1391"/>
                    <a:pt x="6393" y="1747"/>
                    <a:pt x="6322" y="2044"/>
                  </a:cubicBezTo>
                  <a:cubicBezTo>
                    <a:pt x="6286" y="2223"/>
                    <a:pt x="6215" y="2389"/>
                    <a:pt x="6120" y="2544"/>
                  </a:cubicBezTo>
                  <a:cubicBezTo>
                    <a:pt x="5657" y="3304"/>
                    <a:pt x="4825" y="3791"/>
                    <a:pt x="3850" y="3863"/>
                  </a:cubicBezTo>
                  <a:cubicBezTo>
                    <a:pt x="3748" y="3871"/>
                    <a:pt x="3647" y="3875"/>
                    <a:pt x="3545" y="3875"/>
                  </a:cubicBezTo>
                  <a:cubicBezTo>
                    <a:pt x="2923" y="3875"/>
                    <a:pt x="2309" y="3721"/>
                    <a:pt x="1747" y="3435"/>
                  </a:cubicBezTo>
                  <a:cubicBezTo>
                    <a:pt x="1474" y="3280"/>
                    <a:pt x="1272" y="3102"/>
                    <a:pt x="1058" y="2912"/>
                  </a:cubicBezTo>
                  <a:cubicBezTo>
                    <a:pt x="939" y="2805"/>
                    <a:pt x="808" y="2686"/>
                    <a:pt x="654" y="2579"/>
                  </a:cubicBezTo>
                  <a:lnTo>
                    <a:pt x="511" y="2460"/>
                  </a:lnTo>
                  <a:lnTo>
                    <a:pt x="511" y="2650"/>
                  </a:lnTo>
                  <a:cubicBezTo>
                    <a:pt x="511" y="2746"/>
                    <a:pt x="523" y="2853"/>
                    <a:pt x="535" y="2948"/>
                  </a:cubicBezTo>
                  <a:lnTo>
                    <a:pt x="499" y="2888"/>
                  </a:lnTo>
                  <a:cubicBezTo>
                    <a:pt x="487" y="2864"/>
                    <a:pt x="476" y="2841"/>
                    <a:pt x="464" y="2829"/>
                  </a:cubicBezTo>
                  <a:cubicBezTo>
                    <a:pt x="452" y="2793"/>
                    <a:pt x="428" y="2757"/>
                    <a:pt x="416" y="2722"/>
                  </a:cubicBezTo>
                  <a:cubicBezTo>
                    <a:pt x="369" y="2639"/>
                    <a:pt x="321" y="2544"/>
                    <a:pt x="274" y="2460"/>
                  </a:cubicBezTo>
                  <a:lnTo>
                    <a:pt x="452" y="2460"/>
                  </a:lnTo>
                  <a:cubicBezTo>
                    <a:pt x="620" y="2452"/>
                    <a:pt x="818" y="2444"/>
                    <a:pt x="965" y="2444"/>
                  </a:cubicBezTo>
                  <a:cubicBezTo>
                    <a:pt x="1026" y="2444"/>
                    <a:pt x="1079" y="2445"/>
                    <a:pt x="1117" y="2448"/>
                  </a:cubicBezTo>
                  <a:cubicBezTo>
                    <a:pt x="1141" y="2448"/>
                    <a:pt x="1165" y="2437"/>
                    <a:pt x="1189" y="2425"/>
                  </a:cubicBezTo>
                  <a:cubicBezTo>
                    <a:pt x="1200" y="2413"/>
                    <a:pt x="1212" y="2389"/>
                    <a:pt x="1224" y="2365"/>
                  </a:cubicBezTo>
                  <a:cubicBezTo>
                    <a:pt x="1224" y="2342"/>
                    <a:pt x="1212" y="2318"/>
                    <a:pt x="1200" y="2294"/>
                  </a:cubicBezTo>
                  <a:cubicBezTo>
                    <a:pt x="1177" y="2270"/>
                    <a:pt x="1165" y="2258"/>
                    <a:pt x="1129" y="2258"/>
                  </a:cubicBezTo>
                  <a:cubicBezTo>
                    <a:pt x="1091" y="2255"/>
                    <a:pt x="1038" y="2253"/>
                    <a:pt x="977" y="2253"/>
                  </a:cubicBezTo>
                  <a:cubicBezTo>
                    <a:pt x="827" y="2253"/>
                    <a:pt x="625" y="2262"/>
                    <a:pt x="440" y="2270"/>
                  </a:cubicBezTo>
                  <a:cubicBezTo>
                    <a:pt x="309" y="2282"/>
                    <a:pt x="202" y="2282"/>
                    <a:pt x="131" y="2282"/>
                  </a:cubicBezTo>
                  <a:lnTo>
                    <a:pt x="0" y="2282"/>
                  </a:lnTo>
                  <a:lnTo>
                    <a:pt x="48" y="2401"/>
                  </a:lnTo>
                  <a:cubicBezTo>
                    <a:pt x="83" y="2508"/>
                    <a:pt x="178" y="2674"/>
                    <a:pt x="250" y="2805"/>
                  </a:cubicBezTo>
                  <a:lnTo>
                    <a:pt x="309" y="2912"/>
                  </a:lnTo>
                  <a:lnTo>
                    <a:pt x="333" y="2971"/>
                  </a:lnTo>
                  <a:cubicBezTo>
                    <a:pt x="392" y="3090"/>
                    <a:pt x="511" y="3316"/>
                    <a:pt x="618" y="3494"/>
                  </a:cubicBezTo>
                  <a:lnTo>
                    <a:pt x="987" y="4088"/>
                  </a:lnTo>
                  <a:lnTo>
                    <a:pt x="796" y="3423"/>
                  </a:lnTo>
                  <a:cubicBezTo>
                    <a:pt x="749" y="3233"/>
                    <a:pt x="725" y="3043"/>
                    <a:pt x="701" y="2853"/>
                  </a:cubicBezTo>
                  <a:lnTo>
                    <a:pt x="701" y="2853"/>
                  </a:lnTo>
                  <a:cubicBezTo>
                    <a:pt x="785" y="2924"/>
                    <a:pt x="856" y="2983"/>
                    <a:pt x="939" y="3055"/>
                  </a:cubicBezTo>
                  <a:cubicBezTo>
                    <a:pt x="1165" y="3257"/>
                    <a:pt x="1367" y="3435"/>
                    <a:pt x="1664" y="3589"/>
                  </a:cubicBezTo>
                  <a:cubicBezTo>
                    <a:pt x="2251" y="3898"/>
                    <a:pt x="2901" y="4064"/>
                    <a:pt x="3559" y="4064"/>
                  </a:cubicBezTo>
                  <a:cubicBezTo>
                    <a:pt x="3660" y="4064"/>
                    <a:pt x="3761" y="4061"/>
                    <a:pt x="3862" y="4053"/>
                  </a:cubicBezTo>
                  <a:cubicBezTo>
                    <a:pt x="4908" y="3970"/>
                    <a:pt x="5775" y="3447"/>
                    <a:pt x="6274" y="2639"/>
                  </a:cubicBezTo>
                  <a:cubicBezTo>
                    <a:pt x="6381" y="2460"/>
                    <a:pt x="6453" y="2282"/>
                    <a:pt x="6500" y="2092"/>
                  </a:cubicBezTo>
                  <a:cubicBezTo>
                    <a:pt x="6583" y="1759"/>
                    <a:pt x="6548" y="1355"/>
                    <a:pt x="6405" y="975"/>
                  </a:cubicBezTo>
                  <a:cubicBezTo>
                    <a:pt x="6274" y="630"/>
                    <a:pt x="6072" y="321"/>
                    <a:pt x="5894" y="48"/>
                  </a:cubicBezTo>
                  <a:cubicBezTo>
                    <a:pt x="5894" y="36"/>
                    <a:pt x="5882" y="24"/>
                    <a:pt x="5870" y="24"/>
                  </a:cubicBezTo>
                  <a:cubicBezTo>
                    <a:pt x="5859" y="12"/>
                    <a:pt x="5847" y="12"/>
                    <a:pt x="5835" y="12"/>
                  </a:cubicBezTo>
                  <a:cubicBezTo>
                    <a:pt x="5823" y="1"/>
                    <a:pt x="5811" y="1"/>
                    <a:pt x="5799"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41"/>
            <p:cNvSpPr/>
            <p:nvPr/>
          </p:nvSpPr>
          <p:spPr>
            <a:xfrm>
              <a:off x="2909700" y="4200625"/>
              <a:ext cx="22600" cy="19275"/>
            </a:xfrm>
            <a:custGeom>
              <a:rect b="b" l="l" r="r" t="t"/>
              <a:pathLst>
                <a:path extrusionOk="0" h="771" w="904">
                  <a:moveTo>
                    <a:pt x="803" y="1"/>
                  </a:moveTo>
                  <a:cubicBezTo>
                    <a:pt x="797" y="1"/>
                    <a:pt x="791" y="4"/>
                    <a:pt x="785" y="10"/>
                  </a:cubicBezTo>
                  <a:cubicBezTo>
                    <a:pt x="773" y="10"/>
                    <a:pt x="761" y="10"/>
                    <a:pt x="749" y="22"/>
                  </a:cubicBezTo>
                  <a:cubicBezTo>
                    <a:pt x="488" y="200"/>
                    <a:pt x="250" y="402"/>
                    <a:pt x="24" y="616"/>
                  </a:cubicBezTo>
                  <a:cubicBezTo>
                    <a:pt x="13" y="628"/>
                    <a:pt x="13" y="651"/>
                    <a:pt x="1" y="663"/>
                  </a:cubicBezTo>
                  <a:cubicBezTo>
                    <a:pt x="1" y="687"/>
                    <a:pt x="1" y="699"/>
                    <a:pt x="13" y="723"/>
                  </a:cubicBezTo>
                  <a:cubicBezTo>
                    <a:pt x="13" y="735"/>
                    <a:pt x="24" y="746"/>
                    <a:pt x="48" y="758"/>
                  </a:cubicBezTo>
                  <a:cubicBezTo>
                    <a:pt x="60" y="770"/>
                    <a:pt x="72" y="770"/>
                    <a:pt x="96" y="770"/>
                  </a:cubicBezTo>
                  <a:cubicBezTo>
                    <a:pt x="119" y="770"/>
                    <a:pt x="143" y="770"/>
                    <a:pt x="155" y="746"/>
                  </a:cubicBezTo>
                  <a:cubicBezTo>
                    <a:pt x="369" y="533"/>
                    <a:pt x="607" y="342"/>
                    <a:pt x="856" y="176"/>
                  </a:cubicBezTo>
                  <a:cubicBezTo>
                    <a:pt x="868" y="164"/>
                    <a:pt x="880" y="164"/>
                    <a:pt x="880" y="152"/>
                  </a:cubicBezTo>
                  <a:cubicBezTo>
                    <a:pt x="892" y="140"/>
                    <a:pt x="892" y="129"/>
                    <a:pt x="904" y="117"/>
                  </a:cubicBezTo>
                  <a:cubicBezTo>
                    <a:pt x="904" y="105"/>
                    <a:pt x="904" y="93"/>
                    <a:pt x="904" y="81"/>
                  </a:cubicBezTo>
                  <a:cubicBezTo>
                    <a:pt x="892" y="69"/>
                    <a:pt x="892" y="57"/>
                    <a:pt x="880" y="45"/>
                  </a:cubicBezTo>
                  <a:cubicBezTo>
                    <a:pt x="880" y="33"/>
                    <a:pt x="868" y="22"/>
                    <a:pt x="856" y="22"/>
                  </a:cubicBezTo>
                  <a:cubicBezTo>
                    <a:pt x="844" y="10"/>
                    <a:pt x="832" y="10"/>
                    <a:pt x="821" y="10"/>
                  </a:cubicBezTo>
                  <a:cubicBezTo>
                    <a:pt x="815" y="4"/>
                    <a:pt x="809" y="1"/>
                    <a:pt x="80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41"/>
            <p:cNvSpPr/>
            <p:nvPr/>
          </p:nvSpPr>
          <p:spPr>
            <a:xfrm>
              <a:off x="2907625" y="4203825"/>
              <a:ext cx="28250" cy="30325"/>
            </a:xfrm>
            <a:custGeom>
              <a:rect b="b" l="l" r="r" t="t"/>
              <a:pathLst>
                <a:path extrusionOk="0" h="1213" w="1130">
                  <a:moveTo>
                    <a:pt x="1034" y="1"/>
                  </a:moveTo>
                  <a:cubicBezTo>
                    <a:pt x="1022" y="1"/>
                    <a:pt x="1011" y="1"/>
                    <a:pt x="999" y="12"/>
                  </a:cubicBezTo>
                  <a:cubicBezTo>
                    <a:pt x="987" y="12"/>
                    <a:pt x="975" y="24"/>
                    <a:pt x="963" y="24"/>
                  </a:cubicBezTo>
                  <a:cubicBezTo>
                    <a:pt x="630" y="345"/>
                    <a:pt x="309" y="702"/>
                    <a:pt x="24" y="1070"/>
                  </a:cubicBezTo>
                  <a:cubicBezTo>
                    <a:pt x="12" y="1082"/>
                    <a:pt x="0" y="1106"/>
                    <a:pt x="12" y="1129"/>
                  </a:cubicBezTo>
                  <a:cubicBezTo>
                    <a:pt x="12" y="1153"/>
                    <a:pt x="24" y="1177"/>
                    <a:pt x="36" y="1189"/>
                  </a:cubicBezTo>
                  <a:cubicBezTo>
                    <a:pt x="60" y="1201"/>
                    <a:pt x="72" y="1213"/>
                    <a:pt x="96" y="1213"/>
                  </a:cubicBezTo>
                  <a:cubicBezTo>
                    <a:pt x="107" y="1213"/>
                    <a:pt x="131" y="1213"/>
                    <a:pt x="143" y="1201"/>
                  </a:cubicBezTo>
                  <a:cubicBezTo>
                    <a:pt x="155" y="1201"/>
                    <a:pt x="167" y="1189"/>
                    <a:pt x="167" y="1177"/>
                  </a:cubicBezTo>
                  <a:cubicBezTo>
                    <a:pt x="452" y="820"/>
                    <a:pt x="761" y="476"/>
                    <a:pt x="1094" y="167"/>
                  </a:cubicBezTo>
                  <a:cubicBezTo>
                    <a:pt x="1106" y="155"/>
                    <a:pt x="1106" y="143"/>
                    <a:pt x="1117" y="131"/>
                  </a:cubicBezTo>
                  <a:cubicBezTo>
                    <a:pt x="1117" y="119"/>
                    <a:pt x="1129" y="107"/>
                    <a:pt x="1129" y="96"/>
                  </a:cubicBezTo>
                  <a:cubicBezTo>
                    <a:pt x="1129" y="84"/>
                    <a:pt x="1129" y="72"/>
                    <a:pt x="1117" y="60"/>
                  </a:cubicBezTo>
                  <a:cubicBezTo>
                    <a:pt x="1117" y="48"/>
                    <a:pt x="1106" y="36"/>
                    <a:pt x="1106" y="36"/>
                  </a:cubicBezTo>
                  <a:cubicBezTo>
                    <a:pt x="1094" y="24"/>
                    <a:pt x="1082" y="12"/>
                    <a:pt x="1070" y="12"/>
                  </a:cubicBezTo>
                  <a:cubicBezTo>
                    <a:pt x="1058" y="1"/>
                    <a:pt x="1046" y="1"/>
                    <a:pt x="1034"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41"/>
            <p:cNvSpPr/>
            <p:nvPr/>
          </p:nvSpPr>
          <p:spPr>
            <a:xfrm>
              <a:off x="2914750" y="4207975"/>
              <a:ext cx="27350" cy="31525"/>
            </a:xfrm>
            <a:custGeom>
              <a:rect b="b" l="l" r="r" t="t"/>
              <a:pathLst>
                <a:path extrusionOk="0" h="1261" w="1094">
                  <a:moveTo>
                    <a:pt x="999" y="1"/>
                  </a:moveTo>
                  <a:cubicBezTo>
                    <a:pt x="975" y="1"/>
                    <a:pt x="951" y="13"/>
                    <a:pt x="939" y="25"/>
                  </a:cubicBezTo>
                  <a:cubicBezTo>
                    <a:pt x="595" y="357"/>
                    <a:pt x="286" y="726"/>
                    <a:pt x="13" y="1118"/>
                  </a:cubicBezTo>
                  <a:cubicBezTo>
                    <a:pt x="13" y="1130"/>
                    <a:pt x="1" y="1142"/>
                    <a:pt x="1" y="1154"/>
                  </a:cubicBezTo>
                  <a:cubicBezTo>
                    <a:pt x="1" y="1165"/>
                    <a:pt x="1" y="1177"/>
                    <a:pt x="1" y="1189"/>
                  </a:cubicBezTo>
                  <a:cubicBezTo>
                    <a:pt x="1" y="1201"/>
                    <a:pt x="13" y="1213"/>
                    <a:pt x="13" y="1225"/>
                  </a:cubicBezTo>
                  <a:cubicBezTo>
                    <a:pt x="24" y="1237"/>
                    <a:pt x="36" y="1237"/>
                    <a:pt x="36" y="1249"/>
                  </a:cubicBezTo>
                  <a:cubicBezTo>
                    <a:pt x="60" y="1260"/>
                    <a:pt x="72" y="1260"/>
                    <a:pt x="96" y="1260"/>
                  </a:cubicBezTo>
                  <a:lnTo>
                    <a:pt x="131" y="1260"/>
                  </a:lnTo>
                  <a:cubicBezTo>
                    <a:pt x="143" y="1249"/>
                    <a:pt x="155" y="1237"/>
                    <a:pt x="167" y="1225"/>
                  </a:cubicBezTo>
                  <a:cubicBezTo>
                    <a:pt x="428" y="845"/>
                    <a:pt x="737" y="488"/>
                    <a:pt x="1058" y="155"/>
                  </a:cubicBezTo>
                  <a:cubicBezTo>
                    <a:pt x="1082" y="132"/>
                    <a:pt x="1094" y="108"/>
                    <a:pt x="1082" y="84"/>
                  </a:cubicBezTo>
                  <a:cubicBezTo>
                    <a:pt x="1082" y="72"/>
                    <a:pt x="1082" y="48"/>
                    <a:pt x="1058" y="25"/>
                  </a:cubicBezTo>
                  <a:cubicBezTo>
                    <a:pt x="1046" y="13"/>
                    <a:pt x="1023" y="1"/>
                    <a:pt x="999"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1"/>
            <p:cNvSpPr/>
            <p:nvPr/>
          </p:nvSpPr>
          <p:spPr>
            <a:xfrm>
              <a:off x="2921000" y="4212150"/>
              <a:ext cx="24675" cy="32100"/>
            </a:xfrm>
            <a:custGeom>
              <a:rect b="b" l="l" r="r" t="t"/>
              <a:pathLst>
                <a:path extrusionOk="0" h="1284" w="987">
                  <a:moveTo>
                    <a:pt x="891" y="0"/>
                  </a:moveTo>
                  <a:cubicBezTo>
                    <a:pt x="868" y="0"/>
                    <a:pt x="844" y="12"/>
                    <a:pt x="820" y="36"/>
                  </a:cubicBezTo>
                  <a:cubicBezTo>
                    <a:pt x="511" y="369"/>
                    <a:pt x="238" y="749"/>
                    <a:pt x="12" y="1153"/>
                  </a:cubicBezTo>
                  <a:cubicBezTo>
                    <a:pt x="12" y="1165"/>
                    <a:pt x="0" y="1177"/>
                    <a:pt x="0" y="1200"/>
                  </a:cubicBezTo>
                  <a:cubicBezTo>
                    <a:pt x="0" y="1212"/>
                    <a:pt x="12" y="1224"/>
                    <a:pt x="12" y="1248"/>
                  </a:cubicBezTo>
                  <a:cubicBezTo>
                    <a:pt x="24" y="1260"/>
                    <a:pt x="36" y="1272"/>
                    <a:pt x="48" y="1272"/>
                  </a:cubicBezTo>
                  <a:cubicBezTo>
                    <a:pt x="60" y="1284"/>
                    <a:pt x="83" y="1284"/>
                    <a:pt x="95" y="1284"/>
                  </a:cubicBezTo>
                  <a:cubicBezTo>
                    <a:pt x="107" y="1284"/>
                    <a:pt x="131" y="1284"/>
                    <a:pt x="143" y="1272"/>
                  </a:cubicBezTo>
                  <a:cubicBezTo>
                    <a:pt x="155" y="1272"/>
                    <a:pt x="167" y="1248"/>
                    <a:pt x="178" y="1236"/>
                  </a:cubicBezTo>
                  <a:cubicBezTo>
                    <a:pt x="392" y="844"/>
                    <a:pt x="654" y="487"/>
                    <a:pt x="963" y="155"/>
                  </a:cubicBezTo>
                  <a:cubicBezTo>
                    <a:pt x="975" y="143"/>
                    <a:pt x="986" y="119"/>
                    <a:pt x="975" y="95"/>
                  </a:cubicBezTo>
                  <a:cubicBezTo>
                    <a:pt x="975" y="72"/>
                    <a:pt x="963" y="48"/>
                    <a:pt x="951" y="24"/>
                  </a:cubicBezTo>
                  <a:cubicBezTo>
                    <a:pt x="939" y="12"/>
                    <a:pt x="915" y="0"/>
                    <a:pt x="89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41"/>
            <p:cNvSpPr/>
            <p:nvPr/>
          </p:nvSpPr>
          <p:spPr>
            <a:xfrm>
              <a:off x="2928425" y="4215125"/>
              <a:ext cx="25575" cy="33875"/>
            </a:xfrm>
            <a:custGeom>
              <a:rect b="b" l="l" r="r" t="t"/>
              <a:pathLst>
                <a:path extrusionOk="0" h="1355" w="1023">
                  <a:moveTo>
                    <a:pt x="915" y="0"/>
                  </a:moveTo>
                  <a:cubicBezTo>
                    <a:pt x="903" y="0"/>
                    <a:pt x="891" y="0"/>
                    <a:pt x="880" y="12"/>
                  </a:cubicBezTo>
                  <a:cubicBezTo>
                    <a:pt x="880" y="12"/>
                    <a:pt x="868" y="24"/>
                    <a:pt x="856" y="36"/>
                  </a:cubicBezTo>
                  <a:cubicBezTo>
                    <a:pt x="618" y="333"/>
                    <a:pt x="381" y="642"/>
                    <a:pt x="143" y="951"/>
                  </a:cubicBezTo>
                  <a:cubicBezTo>
                    <a:pt x="83" y="1046"/>
                    <a:pt x="0" y="1153"/>
                    <a:pt x="24" y="1283"/>
                  </a:cubicBezTo>
                  <a:cubicBezTo>
                    <a:pt x="24" y="1307"/>
                    <a:pt x="36" y="1319"/>
                    <a:pt x="60" y="1331"/>
                  </a:cubicBezTo>
                  <a:cubicBezTo>
                    <a:pt x="72" y="1355"/>
                    <a:pt x="95" y="1355"/>
                    <a:pt x="119" y="1355"/>
                  </a:cubicBezTo>
                  <a:lnTo>
                    <a:pt x="131" y="1355"/>
                  </a:lnTo>
                  <a:cubicBezTo>
                    <a:pt x="143" y="1355"/>
                    <a:pt x="155" y="1343"/>
                    <a:pt x="167" y="1343"/>
                  </a:cubicBezTo>
                  <a:cubicBezTo>
                    <a:pt x="179" y="1331"/>
                    <a:pt x="179" y="1331"/>
                    <a:pt x="190" y="1319"/>
                  </a:cubicBezTo>
                  <a:cubicBezTo>
                    <a:pt x="190" y="1307"/>
                    <a:pt x="202" y="1295"/>
                    <a:pt x="202" y="1283"/>
                  </a:cubicBezTo>
                  <a:cubicBezTo>
                    <a:pt x="202" y="1272"/>
                    <a:pt x="202" y="1260"/>
                    <a:pt x="202" y="1248"/>
                  </a:cubicBezTo>
                  <a:cubicBezTo>
                    <a:pt x="202" y="1188"/>
                    <a:pt x="250" y="1117"/>
                    <a:pt x="297" y="1058"/>
                  </a:cubicBezTo>
                  <a:cubicBezTo>
                    <a:pt x="523" y="749"/>
                    <a:pt x="761" y="440"/>
                    <a:pt x="998" y="143"/>
                  </a:cubicBezTo>
                  <a:cubicBezTo>
                    <a:pt x="1010" y="131"/>
                    <a:pt x="1010" y="131"/>
                    <a:pt x="1022" y="119"/>
                  </a:cubicBezTo>
                  <a:cubicBezTo>
                    <a:pt x="1022" y="107"/>
                    <a:pt x="1022" y="95"/>
                    <a:pt x="1022" y="83"/>
                  </a:cubicBezTo>
                  <a:cubicBezTo>
                    <a:pt x="1022" y="71"/>
                    <a:pt x="1010" y="59"/>
                    <a:pt x="1010" y="48"/>
                  </a:cubicBezTo>
                  <a:cubicBezTo>
                    <a:pt x="998" y="36"/>
                    <a:pt x="998" y="24"/>
                    <a:pt x="987" y="12"/>
                  </a:cubicBezTo>
                  <a:cubicBezTo>
                    <a:pt x="975" y="12"/>
                    <a:pt x="963" y="0"/>
                    <a:pt x="95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1"/>
            <p:cNvSpPr/>
            <p:nvPr/>
          </p:nvSpPr>
          <p:spPr>
            <a:xfrm>
              <a:off x="2936450" y="4226700"/>
              <a:ext cx="16050" cy="23200"/>
            </a:xfrm>
            <a:custGeom>
              <a:rect b="b" l="l" r="r" t="t"/>
              <a:pathLst>
                <a:path extrusionOk="0" h="928" w="642">
                  <a:moveTo>
                    <a:pt x="547" y="0"/>
                  </a:moveTo>
                  <a:cubicBezTo>
                    <a:pt x="535" y="0"/>
                    <a:pt x="523" y="0"/>
                    <a:pt x="511" y="12"/>
                  </a:cubicBezTo>
                  <a:cubicBezTo>
                    <a:pt x="499" y="12"/>
                    <a:pt x="499" y="24"/>
                    <a:pt x="487" y="24"/>
                  </a:cubicBezTo>
                  <a:cubicBezTo>
                    <a:pt x="475" y="36"/>
                    <a:pt x="475" y="48"/>
                    <a:pt x="464" y="60"/>
                  </a:cubicBezTo>
                  <a:cubicBezTo>
                    <a:pt x="464" y="72"/>
                    <a:pt x="452" y="84"/>
                    <a:pt x="452" y="96"/>
                  </a:cubicBezTo>
                  <a:cubicBezTo>
                    <a:pt x="452" y="119"/>
                    <a:pt x="440" y="155"/>
                    <a:pt x="416" y="179"/>
                  </a:cubicBezTo>
                  <a:lnTo>
                    <a:pt x="12" y="785"/>
                  </a:lnTo>
                  <a:cubicBezTo>
                    <a:pt x="12" y="797"/>
                    <a:pt x="0" y="820"/>
                    <a:pt x="0" y="832"/>
                  </a:cubicBezTo>
                  <a:cubicBezTo>
                    <a:pt x="0" y="844"/>
                    <a:pt x="0" y="868"/>
                    <a:pt x="12" y="880"/>
                  </a:cubicBezTo>
                  <a:cubicBezTo>
                    <a:pt x="24" y="892"/>
                    <a:pt x="36" y="904"/>
                    <a:pt x="48" y="915"/>
                  </a:cubicBezTo>
                  <a:cubicBezTo>
                    <a:pt x="60" y="927"/>
                    <a:pt x="71" y="927"/>
                    <a:pt x="95" y="927"/>
                  </a:cubicBezTo>
                  <a:cubicBezTo>
                    <a:pt x="107" y="927"/>
                    <a:pt x="119" y="927"/>
                    <a:pt x="143" y="915"/>
                  </a:cubicBezTo>
                  <a:cubicBezTo>
                    <a:pt x="155" y="904"/>
                    <a:pt x="166" y="904"/>
                    <a:pt x="166" y="880"/>
                  </a:cubicBezTo>
                  <a:lnTo>
                    <a:pt x="570" y="274"/>
                  </a:lnTo>
                  <a:cubicBezTo>
                    <a:pt x="606" y="226"/>
                    <a:pt x="630" y="167"/>
                    <a:pt x="642" y="96"/>
                  </a:cubicBezTo>
                  <a:cubicBezTo>
                    <a:pt x="642" y="84"/>
                    <a:pt x="642" y="72"/>
                    <a:pt x="630" y="60"/>
                  </a:cubicBezTo>
                  <a:cubicBezTo>
                    <a:pt x="630" y="48"/>
                    <a:pt x="618" y="48"/>
                    <a:pt x="618" y="36"/>
                  </a:cubicBezTo>
                  <a:cubicBezTo>
                    <a:pt x="606" y="24"/>
                    <a:pt x="594" y="12"/>
                    <a:pt x="582" y="12"/>
                  </a:cubicBezTo>
                  <a:cubicBezTo>
                    <a:pt x="570" y="12"/>
                    <a:pt x="559" y="0"/>
                    <a:pt x="547"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1"/>
            <p:cNvSpPr/>
            <p:nvPr/>
          </p:nvSpPr>
          <p:spPr>
            <a:xfrm>
              <a:off x="2871075" y="4337800"/>
              <a:ext cx="5675" cy="18750"/>
            </a:xfrm>
            <a:custGeom>
              <a:rect b="b" l="l" r="r" t="t"/>
              <a:pathLst>
                <a:path extrusionOk="0" h="750" w="227">
                  <a:moveTo>
                    <a:pt x="84" y="1"/>
                  </a:moveTo>
                  <a:cubicBezTo>
                    <a:pt x="72" y="13"/>
                    <a:pt x="48" y="24"/>
                    <a:pt x="36" y="36"/>
                  </a:cubicBezTo>
                  <a:cubicBezTo>
                    <a:pt x="36" y="60"/>
                    <a:pt x="25" y="72"/>
                    <a:pt x="25" y="96"/>
                  </a:cubicBezTo>
                  <a:cubicBezTo>
                    <a:pt x="25" y="108"/>
                    <a:pt x="25" y="131"/>
                    <a:pt x="36" y="143"/>
                  </a:cubicBezTo>
                  <a:cubicBezTo>
                    <a:pt x="1" y="322"/>
                    <a:pt x="1" y="500"/>
                    <a:pt x="36" y="678"/>
                  </a:cubicBezTo>
                  <a:cubicBezTo>
                    <a:pt x="36" y="690"/>
                    <a:pt x="48" y="714"/>
                    <a:pt x="72" y="726"/>
                  </a:cubicBezTo>
                  <a:cubicBezTo>
                    <a:pt x="84" y="737"/>
                    <a:pt x="108" y="749"/>
                    <a:pt x="132" y="749"/>
                  </a:cubicBezTo>
                  <a:lnTo>
                    <a:pt x="143" y="749"/>
                  </a:lnTo>
                  <a:cubicBezTo>
                    <a:pt x="155" y="749"/>
                    <a:pt x="167" y="737"/>
                    <a:pt x="179" y="737"/>
                  </a:cubicBezTo>
                  <a:cubicBezTo>
                    <a:pt x="191" y="726"/>
                    <a:pt x="191" y="726"/>
                    <a:pt x="203" y="714"/>
                  </a:cubicBezTo>
                  <a:cubicBezTo>
                    <a:pt x="215" y="702"/>
                    <a:pt x="215" y="690"/>
                    <a:pt x="215" y="678"/>
                  </a:cubicBezTo>
                  <a:cubicBezTo>
                    <a:pt x="215" y="666"/>
                    <a:pt x="215" y="654"/>
                    <a:pt x="215" y="642"/>
                  </a:cubicBezTo>
                  <a:cubicBezTo>
                    <a:pt x="191" y="488"/>
                    <a:pt x="191" y="333"/>
                    <a:pt x="215" y="167"/>
                  </a:cubicBezTo>
                  <a:cubicBezTo>
                    <a:pt x="215" y="167"/>
                    <a:pt x="215" y="155"/>
                    <a:pt x="227" y="143"/>
                  </a:cubicBezTo>
                  <a:cubicBezTo>
                    <a:pt x="227" y="131"/>
                    <a:pt x="227" y="120"/>
                    <a:pt x="227" y="96"/>
                  </a:cubicBezTo>
                  <a:cubicBezTo>
                    <a:pt x="227" y="84"/>
                    <a:pt x="227" y="60"/>
                    <a:pt x="215" y="48"/>
                  </a:cubicBezTo>
                  <a:cubicBezTo>
                    <a:pt x="203" y="36"/>
                    <a:pt x="191" y="24"/>
                    <a:pt x="179" y="13"/>
                  </a:cubicBezTo>
                  <a:cubicBezTo>
                    <a:pt x="167" y="13"/>
                    <a:pt x="155" y="1"/>
                    <a:pt x="14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1"/>
            <p:cNvSpPr/>
            <p:nvPr/>
          </p:nvSpPr>
          <p:spPr>
            <a:xfrm>
              <a:off x="2879400" y="4334825"/>
              <a:ext cx="5075" cy="18150"/>
            </a:xfrm>
            <a:custGeom>
              <a:rect b="b" l="l" r="r" t="t"/>
              <a:pathLst>
                <a:path extrusionOk="0" h="726" w="203">
                  <a:moveTo>
                    <a:pt x="108" y="1"/>
                  </a:moveTo>
                  <a:cubicBezTo>
                    <a:pt x="96" y="1"/>
                    <a:pt x="84" y="1"/>
                    <a:pt x="72" y="13"/>
                  </a:cubicBezTo>
                  <a:cubicBezTo>
                    <a:pt x="60" y="13"/>
                    <a:pt x="60" y="25"/>
                    <a:pt x="48" y="25"/>
                  </a:cubicBezTo>
                  <a:cubicBezTo>
                    <a:pt x="36" y="37"/>
                    <a:pt x="24" y="48"/>
                    <a:pt x="24" y="60"/>
                  </a:cubicBezTo>
                  <a:cubicBezTo>
                    <a:pt x="24" y="72"/>
                    <a:pt x="12" y="84"/>
                    <a:pt x="12" y="96"/>
                  </a:cubicBezTo>
                  <a:lnTo>
                    <a:pt x="1" y="631"/>
                  </a:lnTo>
                  <a:cubicBezTo>
                    <a:pt x="1" y="643"/>
                    <a:pt x="1" y="654"/>
                    <a:pt x="12" y="666"/>
                  </a:cubicBezTo>
                  <a:cubicBezTo>
                    <a:pt x="12" y="678"/>
                    <a:pt x="12" y="690"/>
                    <a:pt x="24" y="690"/>
                  </a:cubicBezTo>
                  <a:cubicBezTo>
                    <a:pt x="36" y="702"/>
                    <a:pt x="48" y="714"/>
                    <a:pt x="60" y="714"/>
                  </a:cubicBezTo>
                  <a:cubicBezTo>
                    <a:pt x="60" y="726"/>
                    <a:pt x="72" y="726"/>
                    <a:pt x="84" y="726"/>
                  </a:cubicBezTo>
                  <a:lnTo>
                    <a:pt x="96" y="726"/>
                  </a:lnTo>
                  <a:cubicBezTo>
                    <a:pt x="119" y="726"/>
                    <a:pt x="143" y="714"/>
                    <a:pt x="155" y="702"/>
                  </a:cubicBezTo>
                  <a:cubicBezTo>
                    <a:pt x="179" y="678"/>
                    <a:pt x="179" y="654"/>
                    <a:pt x="179" y="631"/>
                  </a:cubicBezTo>
                  <a:lnTo>
                    <a:pt x="203" y="96"/>
                  </a:lnTo>
                  <a:cubicBezTo>
                    <a:pt x="203" y="84"/>
                    <a:pt x="203" y="72"/>
                    <a:pt x="191" y="60"/>
                  </a:cubicBezTo>
                  <a:cubicBezTo>
                    <a:pt x="191" y="48"/>
                    <a:pt x="179" y="37"/>
                    <a:pt x="179" y="37"/>
                  </a:cubicBezTo>
                  <a:cubicBezTo>
                    <a:pt x="167" y="25"/>
                    <a:pt x="155" y="13"/>
                    <a:pt x="143" y="13"/>
                  </a:cubicBezTo>
                  <a:cubicBezTo>
                    <a:pt x="131" y="1"/>
                    <a:pt x="119" y="1"/>
                    <a:pt x="108"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p:nvPr/>
          </p:nvSpPr>
          <p:spPr>
            <a:xfrm>
              <a:off x="2885050" y="4331275"/>
              <a:ext cx="6550" cy="26450"/>
            </a:xfrm>
            <a:custGeom>
              <a:rect b="b" l="l" r="r" t="t"/>
              <a:pathLst>
                <a:path extrusionOk="0" h="1058" w="262">
                  <a:moveTo>
                    <a:pt x="179" y="0"/>
                  </a:moveTo>
                  <a:cubicBezTo>
                    <a:pt x="167" y="0"/>
                    <a:pt x="155" y="0"/>
                    <a:pt x="143" y="12"/>
                  </a:cubicBezTo>
                  <a:cubicBezTo>
                    <a:pt x="131" y="12"/>
                    <a:pt x="119" y="12"/>
                    <a:pt x="107" y="24"/>
                  </a:cubicBezTo>
                  <a:cubicBezTo>
                    <a:pt x="107" y="24"/>
                    <a:pt x="95" y="36"/>
                    <a:pt x="84" y="48"/>
                  </a:cubicBezTo>
                  <a:cubicBezTo>
                    <a:pt x="84" y="60"/>
                    <a:pt x="72" y="72"/>
                    <a:pt x="72" y="83"/>
                  </a:cubicBezTo>
                  <a:cubicBezTo>
                    <a:pt x="36" y="285"/>
                    <a:pt x="24" y="499"/>
                    <a:pt x="12" y="713"/>
                  </a:cubicBezTo>
                  <a:cubicBezTo>
                    <a:pt x="0" y="808"/>
                    <a:pt x="12" y="927"/>
                    <a:pt x="72" y="1010"/>
                  </a:cubicBezTo>
                  <a:cubicBezTo>
                    <a:pt x="72" y="1034"/>
                    <a:pt x="84" y="1034"/>
                    <a:pt x="95" y="1046"/>
                  </a:cubicBezTo>
                  <a:cubicBezTo>
                    <a:pt x="119" y="1058"/>
                    <a:pt x="131" y="1058"/>
                    <a:pt x="143" y="1058"/>
                  </a:cubicBezTo>
                  <a:cubicBezTo>
                    <a:pt x="167" y="1058"/>
                    <a:pt x="179" y="1058"/>
                    <a:pt x="190" y="1046"/>
                  </a:cubicBezTo>
                  <a:cubicBezTo>
                    <a:pt x="202" y="1034"/>
                    <a:pt x="214" y="1022"/>
                    <a:pt x="226" y="1010"/>
                  </a:cubicBezTo>
                  <a:cubicBezTo>
                    <a:pt x="238" y="998"/>
                    <a:pt x="238" y="975"/>
                    <a:pt x="238" y="963"/>
                  </a:cubicBezTo>
                  <a:cubicBezTo>
                    <a:pt x="238" y="951"/>
                    <a:pt x="226" y="927"/>
                    <a:pt x="226" y="915"/>
                  </a:cubicBezTo>
                  <a:cubicBezTo>
                    <a:pt x="190" y="868"/>
                    <a:pt x="190" y="796"/>
                    <a:pt x="190" y="725"/>
                  </a:cubicBezTo>
                  <a:cubicBezTo>
                    <a:pt x="202" y="511"/>
                    <a:pt x="226" y="309"/>
                    <a:pt x="250" y="107"/>
                  </a:cubicBezTo>
                  <a:cubicBezTo>
                    <a:pt x="262" y="95"/>
                    <a:pt x="262" y="83"/>
                    <a:pt x="250" y="72"/>
                  </a:cubicBezTo>
                  <a:cubicBezTo>
                    <a:pt x="250" y="60"/>
                    <a:pt x="250" y="48"/>
                    <a:pt x="238" y="48"/>
                  </a:cubicBezTo>
                  <a:cubicBezTo>
                    <a:pt x="238" y="36"/>
                    <a:pt x="226" y="24"/>
                    <a:pt x="214" y="12"/>
                  </a:cubicBezTo>
                  <a:cubicBezTo>
                    <a:pt x="202" y="12"/>
                    <a:pt x="190" y="12"/>
                    <a:pt x="17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1"/>
            <p:cNvSpPr/>
            <p:nvPr/>
          </p:nvSpPr>
          <p:spPr>
            <a:xfrm>
              <a:off x="2891875" y="4324150"/>
              <a:ext cx="6575" cy="38325"/>
            </a:xfrm>
            <a:custGeom>
              <a:rect b="b" l="l" r="r" t="t"/>
              <a:pathLst>
                <a:path extrusionOk="0" h="1533" w="263">
                  <a:moveTo>
                    <a:pt x="179" y="0"/>
                  </a:moveTo>
                  <a:cubicBezTo>
                    <a:pt x="155" y="0"/>
                    <a:pt x="131" y="12"/>
                    <a:pt x="108" y="24"/>
                  </a:cubicBezTo>
                  <a:cubicBezTo>
                    <a:pt x="84" y="36"/>
                    <a:pt x="72" y="60"/>
                    <a:pt x="72" y="83"/>
                  </a:cubicBezTo>
                  <a:cubicBezTo>
                    <a:pt x="24" y="535"/>
                    <a:pt x="1" y="986"/>
                    <a:pt x="1" y="1438"/>
                  </a:cubicBezTo>
                  <a:cubicBezTo>
                    <a:pt x="1" y="1462"/>
                    <a:pt x="1" y="1485"/>
                    <a:pt x="24" y="1509"/>
                  </a:cubicBezTo>
                  <a:cubicBezTo>
                    <a:pt x="36" y="1521"/>
                    <a:pt x="60" y="1533"/>
                    <a:pt x="84" y="1533"/>
                  </a:cubicBezTo>
                  <a:cubicBezTo>
                    <a:pt x="96" y="1533"/>
                    <a:pt x="108" y="1533"/>
                    <a:pt x="119" y="1521"/>
                  </a:cubicBezTo>
                  <a:cubicBezTo>
                    <a:pt x="131" y="1521"/>
                    <a:pt x="143" y="1509"/>
                    <a:pt x="155" y="1509"/>
                  </a:cubicBezTo>
                  <a:cubicBezTo>
                    <a:pt x="167" y="1497"/>
                    <a:pt x="167" y="1485"/>
                    <a:pt x="179" y="1474"/>
                  </a:cubicBezTo>
                  <a:cubicBezTo>
                    <a:pt x="179" y="1462"/>
                    <a:pt x="179" y="1450"/>
                    <a:pt x="179" y="1438"/>
                  </a:cubicBezTo>
                  <a:cubicBezTo>
                    <a:pt x="179" y="998"/>
                    <a:pt x="203" y="547"/>
                    <a:pt x="262" y="107"/>
                  </a:cubicBezTo>
                  <a:cubicBezTo>
                    <a:pt x="262" y="83"/>
                    <a:pt x="250" y="60"/>
                    <a:pt x="238" y="36"/>
                  </a:cubicBezTo>
                  <a:cubicBezTo>
                    <a:pt x="226" y="24"/>
                    <a:pt x="203" y="12"/>
                    <a:pt x="17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41"/>
            <p:cNvSpPr/>
            <p:nvPr/>
          </p:nvSpPr>
          <p:spPr>
            <a:xfrm>
              <a:off x="2900500" y="4315225"/>
              <a:ext cx="8050" cy="49050"/>
            </a:xfrm>
            <a:custGeom>
              <a:rect b="b" l="l" r="r" t="t"/>
              <a:pathLst>
                <a:path extrusionOk="0" h="1962" w="322">
                  <a:moveTo>
                    <a:pt x="238" y="1"/>
                  </a:moveTo>
                  <a:cubicBezTo>
                    <a:pt x="214" y="1"/>
                    <a:pt x="190" y="1"/>
                    <a:pt x="167" y="12"/>
                  </a:cubicBezTo>
                  <a:cubicBezTo>
                    <a:pt x="155" y="36"/>
                    <a:pt x="131" y="48"/>
                    <a:pt x="131" y="72"/>
                  </a:cubicBezTo>
                  <a:cubicBezTo>
                    <a:pt x="36" y="666"/>
                    <a:pt x="0" y="1272"/>
                    <a:pt x="12" y="1878"/>
                  </a:cubicBezTo>
                  <a:cubicBezTo>
                    <a:pt x="12" y="1902"/>
                    <a:pt x="12" y="1926"/>
                    <a:pt x="36" y="1938"/>
                  </a:cubicBezTo>
                  <a:cubicBezTo>
                    <a:pt x="48" y="1961"/>
                    <a:pt x="72" y="1961"/>
                    <a:pt x="95" y="1961"/>
                  </a:cubicBezTo>
                  <a:cubicBezTo>
                    <a:pt x="119" y="1961"/>
                    <a:pt x="143" y="1961"/>
                    <a:pt x="167" y="1938"/>
                  </a:cubicBezTo>
                  <a:cubicBezTo>
                    <a:pt x="179" y="1926"/>
                    <a:pt x="190" y="1902"/>
                    <a:pt x="190" y="1878"/>
                  </a:cubicBezTo>
                  <a:cubicBezTo>
                    <a:pt x="179" y="1284"/>
                    <a:pt x="226" y="690"/>
                    <a:pt x="309" y="108"/>
                  </a:cubicBezTo>
                  <a:cubicBezTo>
                    <a:pt x="321" y="84"/>
                    <a:pt x="309" y="60"/>
                    <a:pt x="297" y="36"/>
                  </a:cubicBezTo>
                  <a:cubicBezTo>
                    <a:pt x="285" y="12"/>
                    <a:pt x="262" y="1"/>
                    <a:pt x="238"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41"/>
            <p:cNvSpPr/>
            <p:nvPr/>
          </p:nvSpPr>
          <p:spPr>
            <a:xfrm>
              <a:off x="2727600" y="4387725"/>
              <a:ext cx="10125" cy="32400"/>
            </a:xfrm>
            <a:custGeom>
              <a:rect b="b" l="l" r="r" t="t"/>
              <a:pathLst>
                <a:path extrusionOk="0" h="1296" w="405">
                  <a:moveTo>
                    <a:pt x="309" y="0"/>
                  </a:moveTo>
                  <a:cubicBezTo>
                    <a:pt x="297" y="0"/>
                    <a:pt x="286" y="12"/>
                    <a:pt x="274" y="12"/>
                  </a:cubicBezTo>
                  <a:cubicBezTo>
                    <a:pt x="262" y="12"/>
                    <a:pt x="250" y="24"/>
                    <a:pt x="238" y="36"/>
                  </a:cubicBezTo>
                  <a:cubicBezTo>
                    <a:pt x="238" y="48"/>
                    <a:pt x="226" y="48"/>
                    <a:pt x="226" y="59"/>
                  </a:cubicBezTo>
                  <a:cubicBezTo>
                    <a:pt x="84" y="428"/>
                    <a:pt x="12" y="808"/>
                    <a:pt x="0" y="1200"/>
                  </a:cubicBezTo>
                  <a:cubicBezTo>
                    <a:pt x="0" y="1212"/>
                    <a:pt x="12" y="1224"/>
                    <a:pt x="12" y="1236"/>
                  </a:cubicBezTo>
                  <a:cubicBezTo>
                    <a:pt x="12" y="1248"/>
                    <a:pt x="24" y="1260"/>
                    <a:pt x="36" y="1260"/>
                  </a:cubicBezTo>
                  <a:cubicBezTo>
                    <a:pt x="36" y="1272"/>
                    <a:pt x="48" y="1283"/>
                    <a:pt x="60" y="1283"/>
                  </a:cubicBezTo>
                  <a:cubicBezTo>
                    <a:pt x="72" y="1283"/>
                    <a:pt x="84" y="1295"/>
                    <a:pt x="95" y="1295"/>
                  </a:cubicBezTo>
                  <a:cubicBezTo>
                    <a:pt x="119" y="1295"/>
                    <a:pt x="143" y="1283"/>
                    <a:pt x="155" y="1260"/>
                  </a:cubicBezTo>
                  <a:cubicBezTo>
                    <a:pt x="179" y="1248"/>
                    <a:pt x="190" y="1224"/>
                    <a:pt x="190" y="1200"/>
                  </a:cubicBezTo>
                  <a:cubicBezTo>
                    <a:pt x="190" y="832"/>
                    <a:pt x="262" y="475"/>
                    <a:pt x="393" y="131"/>
                  </a:cubicBezTo>
                  <a:cubicBezTo>
                    <a:pt x="404" y="119"/>
                    <a:pt x="404" y="107"/>
                    <a:pt x="404" y="95"/>
                  </a:cubicBezTo>
                  <a:cubicBezTo>
                    <a:pt x="404" y="83"/>
                    <a:pt x="393" y="71"/>
                    <a:pt x="393" y="59"/>
                  </a:cubicBezTo>
                  <a:cubicBezTo>
                    <a:pt x="393" y="48"/>
                    <a:pt x="381" y="36"/>
                    <a:pt x="369" y="24"/>
                  </a:cubicBezTo>
                  <a:cubicBezTo>
                    <a:pt x="357" y="24"/>
                    <a:pt x="357" y="12"/>
                    <a:pt x="345" y="12"/>
                  </a:cubicBezTo>
                  <a:cubicBezTo>
                    <a:pt x="333" y="0"/>
                    <a:pt x="321" y="0"/>
                    <a:pt x="30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1"/>
            <p:cNvSpPr/>
            <p:nvPr/>
          </p:nvSpPr>
          <p:spPr>
            <a:xfrm>
              <a:off x="2734425" y="4388975"/>
              <a:ext cx="11325" cy="35000"/>
            </a:xfrm>
            <a:custGeom>
              <a:rect b="b" l="l" r="r" t="t"/>
              <a:pathLst>
                <a:path extrusionOk="0" h="1400" w="453">
                  <a:moveTo>
                    <a:pt x="345" y="1"/>
                  </a:moveTo>
                  <a:cubicBezTo>
                    <a:pt x="333" y="1"/>
                    <a:pt x="322" y="4"/>
                    <a:pt x="310" y="9"/>
                  </a:cubicBezTo>
                  <a:cubicBezTo>
                    <a:pt x="286" y="21"/>
                    <a:pt x="274" y="45"/>
                    <a:pt x="262" y="69"/>
                  </a:cubicBezTo>
                  <a:cubicBezTo>
                    <a:pt x="131" y="461"/>
                    <a:pt x="48" y="877"/>
                    <a:pt x="1" y="1305"/>
                  </a:cubicBezTo>
                  <a:cubicBezTo>
                    <a:pt x="1" y="1317"/>
                    <a:pt x="1" y="1328"/>
                    <a:pt x="13" y="1340"/>
                  </a:cubicBezTo>
                  <a:cubicBezTo>
                    <a:pt x="13" y="1352"/>
                    <a:pt x="13" y="1352"/>
                    <a:pt x="24" y="1364"/>
                  </a:cubicBezTo>
                  <a:cubicBezTo>
                    <a:pt x="36" y="1376"/>
                    <a:pt x="36" y="1388"/>
                    <a:pt x="48" y="1388"/>
                  </a:cubicBezTo>
                  <a:cubicBezTo>
                    <a:pt x="60" y="1400"/>
                    <a:pt x="72" y="1400"/>
                    <a:pt x="84" y="1400"/>
                  </a:cubicBezTo>
                  <a:lnTo>
                    <a:pt x="96" y="1400"/>
                  </a:lnTo>
                  <a:cubicBezTo>
                    <a:pt x="120" y="1400"/>
                    <a:pt x="143" y="1388"/>
                    <a:pt x="155" y="1376"/>
                  </a:cubicBezTo>
                  <a:cubicBezTo>
                    <a:pt x="179" y="1364"/>
                    <a:pt x="179" y="1340"/>
                    <a:pt x="191" y="1317"/>
                  </a:cubicBezTo>
                  <a:cubicBezTo>
                    <a:pt x="226" y="913"/>
                    <a:pt x="310" y="509"/>
                    <a:pt x="440" y="128"/>
                  </a:cubicBezTo>
                  <a:cubicBezTo>
                    <a:pt x="452" y="105"/>
                    <a:pt x="452" y="69"/>
                    <a:pt x="440" y="57"/>
                  </a:cubicBezTo>
                  <a:cubicBezTo>
                    <a:pt x="428" y="33"/>
                    <a:pt x="405" y="9"/>
                    <a:pt x="381" y="9"/>
                  </a:cubicBezTo>
                  <a:cubicBezTo>
                    <a:pt x="369" y="4"/>
                    <a:pt x="357" y="1"/>
                    <a:pt x="345"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p:nvPr/>
          </p:nvSpPr>
          <p:spPr>
            <a:xfrm>
              <a:off x="2742150" y="4384150"/>
              <a:ext cx="11325" cy="48750"/>
            </a:xfrm>
            <a:custGeom>
              <a:rect b="b" l="l" r="r" t="t"/>
              <a:pathLst>
                <a:path extrusionOk="0" h="1950" w="453">
                  <a:moveTo>
                    <a:pt x="381" y="0"/>
                  </a:moveTo>
                  <a:cubicBezTo>
                    <a:pt x="369" y="0"/>
                    <a:pt x="345" y="0"/>
                    <a:pt x="333" y="12"/>
                  </a:cubicBezTo>
                  <a:cubicBezTo>
                    <a:pt x="333" y="12"/>
                    <a:pt x="321" y="12"/>
                    <a:pt x="310" y="24"/>
                  </a:cubicBezTo>
                  <a:cubicBezTo>
                    <a:pt x="298" y="36"/>
                    <a:pt x="286" y="36"/>
                    <a:pt x="286" y="48"/>
                  </a:cubicBezTo>
                  <a:cubicBezTo>
                    <a:pt x="274" y="60"/>
                    <a:pt x="274" y="72"/>
                    <a:pt x="274" y="84"/>
                  </a:cubicBezTo>
                  <a:cubicBezTo>
                    <a:pt x="250" y="286"/>
                    <a:pt x="203" y="500"/>
                    <a:pt x="155" y="702"/>
                  </a:cubicBezTo>
                  <a:cubicBezTo>
                    <a:pt x="84" y="1046"/>
                    <a:pt x="1" y="1403"/>
                    <a:pt x="24" y="1759"/>
                  </a:cubicBezTo>
                  <a:lnTo>
                    <a:pt x="24" y="1949"/>
                  </a:lnTo>
                  <a:lnTo>
                    <a:pt x="215" y="1795"/>
                  </a:lnTo>
                  <a:cubicBezTo>
                    <a:pt x="226" y="1771"/>
                    <a:pt x="238" y="1759"/>
                    <a:pt x="250" y="1723"/>
                  </a:cubicBezTo>
                  <a:cubicBezTo>
                    <a:pt x="250" y="1700"/>
                    <a:pt x="238" y="1676"/>
                    <a:pt x="226" y="1664"/>
                  </a:cubicBezTo>
                  <a:cubicBezTo>
                    <a:pt x="215" y="1652"/>
                    <a:pt x="215" y="1652"/>
                    <a:pt x="203" y="1640"/>
                  </a:cubicBezTo>
                  <a:cubicBezTo>
                    <a:pt x="203" y="1343"/>
                    <a:pt x="274" y="1046"/>
                    <a:pt x="333" y="737"/>
                  </a:cubicBezTo>
                  <a:cubicBezTo>
                    <a:pt x="381" y="535"/>
                    <a:pt x="428" y="321"/>
                    <a:pt x="452" y="107"/>
                  </a:cubicBezTo>
                  <a:cubicBezTo>
                    <a:pt x="452" y="96"/>
                    <a:pt x="452" y="84"/>
                    <a:pt x="452" y="72"/>
                  </a:cubicBezTo>
                  <a:cubicBezTo>
                    <a:pt x="452" y="60"/>
                    <a:pt x="440" y="48"/>
                    <a:pt x="440" y="36"/>
                  </a:cubicBezTo>
                  <a:cubicBezTo>
                    <a:pt x="428" y="36"/>
                    <a:pt x="417" y="24"/>
                    <a:pt x="405" y="12"/>
                  </a:cubicBezTo>
                  <a:cubicBezTo>
                    <a:pt x="405" y="12"/>
                    <a:pt x="393" y="12"/>
                    <a:pt x="381"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41"/>
            <p:cNvSpPr/>
            <p:nvPr/>
          </p:nvSpPr>
          <p:spPr>
            <a:xfrm>
              <a:off x="2753150" y="4385325"/>
              <a:ext cx="11600" cy="44300"/>
            </a:xfrm>
            <a:custGeom>
              <a:rect b="b" l="l" r="r" t="t"/>
              <a:pathLst>
                <a:path extrusionOk="0" h="1772" w="464">
                  <a:moveTo>
                    <a:pt x="369" y="1"/>
                  </a:moveTo>
                  <a:cubicBezTo>
                    <a:pt x="357" y="1"/>
                    <a:pt x="345" y="13"/>
                    <a:pt x="333" y="13"/>
                  </a:cubicBezTo>
                  <a:cubicBezTo>
                    <a:pt x="321" y="25"/>
                    <a:pt x="309" y="25"/>
                    <a:pt x="309" y="37"/>
                  </a:cubicBezTo>
                  <a:cubicBezTo>
                    <a:pt x="297" y="49"/>
                    <a:pt x="285" y="60"/>
                    <a:pt x="285" y="72"/>
                  </a:cubicBezTo>
                  <a:cubicBezTo>
                    <a:pt x="131" y="595"/>
                    <a:pt x="36" y="1130"/>
                    <a:pt x="0" y="1665"/>
                  </a:cubicBezTo>
                  <a:cubicBezTo>
                    <a:pt x="0" y="1688"/>
                    <a:pt x="0" y="1712"/>
                    <a:pt x="24" y="1736"/>
                  </a:cubicBezTo>
                  <a:cubicBezTo>
                    <a:pt x="36" y="1760"/>
                    <a:pt x="60" y="1760"/>
                    <a:pt x="83" y="1772"/>
                  </a:cubicBezTo>
                  <a:cubicBezTo>
                    <a:pt x="107" y="1772"/>
                    <a:pt x="131" y="1760"/>
                    <a:pt x="155" y="1748"/>
                  </a:cubicBezTo>
                  <a:cubicBezTo>
                    <a:pt x="167" y="1724"/>
                    <a:pt x="179" y="1700"/>
                    <a:pt x="179" y="1676"/>
                  </a:cubicBezTo>
                  <a:cubicBezTo>
                    <a:pt x="214" y="1154"/>
                    <a:pt x="309" y="631"/>
                    <a:pt x="464" y="120"/>
                  </a:cubicBezTo>
                  <a:cubicBezTo>
                    <a:pt x="464" y="108"/>
                    <a:pt x="464" y="96"/>
                    <a:pt x="464" y="84"/>
                  </a:cubicBezTo>
                  <a:cubicBezTo>
                    <a:pt x="464" y="72"/>
                    <a:pt x="464" y="60"/>
                    <a:pt x="452" y="49"/>
                  </a:cubicBezTo>
                  <a:cubicBezTo>
                    <a:pt x="452" y="37"/>
                    <a:pt x="440" y="37"/>
                    <a:pt x="440" y="25"/>
                  </a:cubicBezTo>
                  <a:cubicBezTo>
                    <a:pt x="428" y="13"/>
                    <a:pt x="416" y="13"/>
                    <a:pt x="404" y="13"/>
                  </a:cubicBezTo>
                  <a:cubicBezTo>
                    <a:pt x="392" y="1"/>
                    <a:pt x="381" y="1"/>
                    <a:pt x="369"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41"/>
            <p:cNvSpPr/>
            <p:nvPr/>
          </p:nvSpPr>
          <p:spPr>
            <a:xfrm>
              <a:off x="2761175" y="4398400"/>
              <a:ext cx="9825" cy="27950"/>
            </a:xfrm>
            <a:custGeom>
              <a:rect b="b" l="l" r="r" t="t"/>
              <a:pathLst>
                <a:path extrusionOk="0" h="1118" w="393">
                  <a:moveTo>
                    <a:pt x="321" y="1"/>
                  </a:moveTo>
                  <a:cubicBezTo>
                    <a:pt x="297" y="1"/>
                    <a:pt x="273" y="1"/>
                    <a:pt x="250" y="25"/>
                  </a:cubicBezTo>
                  <a:cubicBezTo>
                    <a:pt x="226" y="36"/>
                    <a:pt x="214" y="48"/>
                    <a:pt x="214" y="72"/>
                  </a:cubicBezTo>
                  <a:cubicBezTo>
                    <a:pt x="155" y="381"/>
                    <a:pt x="83" y="690"/>
                    <a:pt x="0" y="999"/>
                  </a:cubicBezTo>
                  <a:cubicBezTo>
                    <a:pt x="0" y="1011"/>
                    <a:pt x="0" y="1023"/>
                    <a:pt x="0" y="1035"/>
                  </a:cubicBezTo>
                  <a:cubicBezTo>
                    <a:pt x="0" y="1047"/>
                    <a:pt x="12" y="1058"/>
                    <a:pt x="12" y="1070"/>
                  </a:cubicBezTo>
                  <a:cubicBezTo>
                    <a:pt x="24" y="1082"/>
                    <a:pt x="36" y="1094"/>
                    <a:pt x="36" y="1094"/>
                  </a:cubicBezTo>
                  <a:cubicBezTo>
                    <a:pt x="48" y="1106"/>
                    <a:pt x="60" y="1106"/>
                    <a:pt x="71" y="1106"/>
                  </a:cubicBezTo>
                  <a:cubicBezTo>
                    <a:pt x="83" y="1118"/>
                    <a:pt x="83" y="1118"/>
                    <a:pt x="95" y="1118"/>
                  </a:cubicBezTo>
                  <a:cubicBezTo>
                    <a:pt x="119" y="1118"/>
                    <a:pt x="131" y="1106"/>
                    <a:pt x="155" y="1094"/>
                  </a:cubicBezTo>
                  <a:cubicBezTo>
                    <a:pt x="167" y="1082"/>
                    <a:pt x="178" y="1070"/>
                    <a:pt x="178" y="1047"/>
                  </a:cubicBezTo>
                  <a:cubicBezTo>
                    <a:pt x="262" y="738"/>
                    <a:pt x="333" y="429"/>
                    <a:pt x="392" y="108"/>
                  </a:cubicBezTo>
                  <a:cubicBezTo>
                    <a:pt x="392" y="84"/>
                    <a:pt x="392" y="60"/>
                    <a:pt x="380" y="48"/>
                  </a:cubicBezTo>
                  <a:cubicBezTo>
                    <a:pt x="357" y="25"/>
                    <a:pt x="345" y="13"/>
                    <a:pt x="321"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41"/>
            <p:cNvSpPr/>
            <p:nvPr/>
          </p:nvSpPr>
          <p:spPr>
            <a:xfrm>
              <a:off x="2701450" y="4227900"/>
              <a:ext cx="5375" cy="11000"/>
            </a:xfrm>
            <a:custGeom>
              <a:rect b="b" l="l" r="r" t="t"/>
              <a:pathLst>
                <a:path extrusionOk="0" h="440" w="215">
                  <a:moveTo>
                    <a:pt x="108" y="0"/>
                  </a:moveTo>
                  <a:cubicBezTo>
                    <a:pt x="96" y="0"/>
                    <a:pt x="84" y="0"/>
                    <a:pt x="72" y="12"/>
                  </a:cubicBezTo>
                  <a:cubicBezTo>
                    <a:pt x="72" y="12"/>
                    <a:pt x="60" y="24"/>
                    <a:pt x="48" y="36"/>
                  </a:cubicBezTo>
                  <a:cubicBezTo>
                    <a:pt x="48" y="48"/>
                    <a:pt x="36" y="59"/>
                    <a:pt x="36" y="71"/>
                  </a:cubicBezTo>
                  <a:cubicBezTo>
                    <a:pt x="1" y="166"/>
                    <a:pt x="1" y="273"/>
                    <a:pt x="36" y="368"/>
                  </a:cubicBezTo>
                  <a:cubicBezTo>
                    <a:pt x="36" y="392"/>
                    <a:pt x="48" y="404"/>
                    <a:pt x="72" y="416"/>
                  </a:cubicBezTo>
                  <a:cubicBezTo>
                    <a:pt x="84" y="428"/>
                    <a:pt x="108" y="440"/>
                    <a:pt x="119" y="440"/>
                  </a:cubicBezTo>
                  <a:lnTo>
                    <a:pt x="143" y="440"/>
                  </a:lnTo>
                  <a:cubicBezTo>
                    <a:pt x="155" y="428"/>
                    <a:pt x="167" y="428"/>
                    <a:pt x="179" y="416"/>
                  </a:cubicBezTo>
                  <a:cubicBezTo>
                    <a:pt x="191" y="416"/>
                    <a:pt x="203" y="404"/>
                    <a:pt x="203" y="392"/>
                  </a:cubicBezTo>
                  <a:cubicBezTo>
                    <a:pt x="215" y="380"/>
                    <a:pt x="215" y="368"/>
                    <a:pt x="215" y="357"/>
                  </a:cubicBezTo>
                  <a:cubicBezTo>
                    <a:pt x="215" y="345"/>
                    <a:pt x="215" y="333"/>
                    <a:pt x="215" y="321"/>
                  </a:cubicBezTo>
                  <a:cubicBezTo>
                    <a:pt x="191" y="261"/>
                    <a:pt x="191" y="190"/>
                    <a:pt x="215" y="119"/>
                  </a:cubicBezTo>
                  <a:cubicBezTo>
                    <a:pt x="215" y="107"/>
                    <a:pt x="215" y="95"/>
                    <a:pt x="215" y="83"/>
                  </a:cubicBezTo>
                  <a:cubicBezTo>
                    <a:pt x="215" y="71"/>
                    <a:pt x="215" y="59"/>
                    <a:pt x="203" y="48"/>
                  </a:cubicBezTo>
                  <a:cubicBezTo>
                    <a:pt x="203" y="36"/>
                    <a:pt x="191" y="24"/>
                    <a:pt x="179" y="24"/>
                  </a:cubicBezTo>
                  <a:cubicBezTo>
                    <a:pt x="167" y="12"/>
                    <a:pt x="167" y="0"/>
                    <a:pt x="155"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41"/>
            <p:cNvSpPr/>
            <p:nvPr/>
          </p:nvSpPr>
          <p:spPr>
            <a:xfrm>
              <a:off x="2702950" y="4228350"/>
              <a:ext cx="8625" cy="31050"/>
            </a:xfrm>
            <a:custGeom>
              <a:rect b="b" l="l" r="r" t="t"/>
              <a:pathLst>
                <a:path extrusionOk="0" h="1242" w="345">
                  <a:moveTo>
                    <a:pt x="253" y="1"/>
                  </a:moveTo>
                  <a:cubicBezTo>
                    <a:pt x="236" y="1"/>
                    <a:pt x="219" y="9"/>
                    <a:pt x="202" y="18"/>
                  </a:cubicBezTo>
                  <a:cubicBezTo>
                    <a:pt x="190" y="30"/>
                    <a:pt x="166" y="53"/>
                    <a:pt x="166" y="77"/>
                  </a:cubicBezTo>
                  <a:cubicBezTo>
                    <a:pt x="83" y="422"/>
                    <a:pt x="24" y="778"/>
                    <a:pt x="0" y="1147"/>
                  </a:cubicBezTo>
                  <a:cubicBezTo>
                    <a:pt x="0" y="1170"/>
                    <a:pt x="12" y="1194"/>
                    <a:pt x="24" y="1206"/>
                  </a:cubicBezTo>
                  <a:cubicBezTo>
                    <a:pt x="48" y="1230"/>
                    <a:pt x="71" y="1242"/>
                    <a:pt x="95" y="1242"/>
                  </a:cubicBezTo>
                  <a:cubicBezTo>
                    <a:pt x="119" y="1242"/>
                    <a:pt x="143" y="1230"/>
                    <a:pt x="155" y="1218"/>
                  </a:cubicBezTo>
                  <a:cubicBezTo>
                    <a:pt x="178" y="1206"/>
                    <a:pt x="190" y="1182"/>
                    <a:pt x="190" y="1158"/>
                  </a:cubicBezTo>
                  <a:cubicBezTo>
                    <a:pt x="202" y="802"/>
                    <a:pt x="262" y="457"/>
                    <a:pt x="345" y="113"/>
                  </a:cubicBezTo>
                  <a:cubicBezTo>
                    <a:pt x="345" y="89"/>
                    <a:pt x="345" y="65"/>
                    <a:pt x="333" y="41"/>
                  </a:cubicBezTo>
                  <a:cubicBezTo>
                    <a:pt x="321" y="30"/>
                    <a:pt x="297" y="6"/>
                    <a:pt x="273" y="6"/>
                  </a:cubicBezTo>
                  <a:cubicBezTo>
                    <a:pt x="266" y="2"/>
                    <a:pt x="259" y="1"/>
                    <a:pt x="25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41"/>
            <p:cNvSpPr/>
            <p:nvPr/>
          </p:nvSpPr>
          <p:spPr>
            <a:xfrm>
              <a:off x="2710075" y="4231150"/>
              <a:ext cx="7150" cy="26475"/>
            </a:xfrm>
            <a:custGeom>
              <a:rect b="b" l="l" r="r" t="t"/>
              <a:pathLst>
                <a:path extrusionOk="0" h="1059" w="286">
                  <a:moveTo>
                    <a:pt x="202" y="1"/>
                  </a:moveTo>
                  <a:cubicBezTo>
                    <a:pt x="179" y="1"/>
                    <a:pt x="155" y="13"/>
                    <a:pt x="131" y="24"/>
                  </a:cubicBezTo>
                  <a:cubicBezTo>
                    <a:pt x="119" y="36"/>
                    <a:pt x="107" y="60"/>
                    <a:pt x="95" y="84"/>
                  </a:cubicBezTo>
                  <a:lnTo>
                    <a:pt x="12" y="951"/>
                  </a:lnTo>
                  <a:cubicBezTo>
                    <a:pt x="0" y="975"/>
                    <a:pt x="12" y="999"/>
                    <a:pt x="24" y="1023"/>
                  </a:cubicBezTo>
                  <a:cubicBezTo>
                    <a:pt x="48" y="1046"/>
                    <a:pt x="60" y="1058"/>
                    <a:pt x="83" y="1058"/>
                  </a:cubicBezTo>
                  <a:lnTo>
                    <a:pt x="95" y="1058"/>
                  </a:lnTo>
                  <a:cubicBezTo>
                    <a:pt x="119" y="1058"/>
                    <a:pt x="143" y="1046"/>
                    <a:pt x="155" y="1035"/>
                  </a:cubicBezTo>
                  <a:cubicBezTo>
                    <a:pt x="179" y="1023"/>
                    <a:pt x="190" y="999"/>
                    <a:pt x="190" y="975"/>
                  </a:cubicBezTo>
                  <a:lnTo>
                    <a:pt x="285" y="108"/>
                  </a:lnTo>
                  <a:cubicBezTo>
                    <a:pt x="285" y="84"/>
                    <a:pt x="274" y="60"/>
                    <a:pt x="262" y="36"/>
                  </a:cubicBezTo>
                  <a:cubicBezTo>
                    <a:pt x="250" y="13"/>
                    <a:pt x="226" y="1"/>
                    <a:pt x="20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41"/>
            <p:cNvSpPr/>
            <p:nvPr/>
          </p:nvSpPr>
          <p:spPr>
            <a:xfrm>
              <a:off x="2716600" y="4231150"/>
              <a:ext cx="8050" cy="31525"/>
            </a:xfrm>
            <a:custGeom>
              <a:rect b="b" l="l" r="r" t="t"/>
              <a:pathLst>
                <a:path extrusionOk="0" h="1261" w="322">
                  <a:moveTo>
                    <a:pt x="203" y="1"/>
                  </a:moveTo>
                  <a:cubicBezTo>
                    <a:pt x="191" y="1"/>
                    <a:pt x="191" y="13"/>
                    <a:pt x="179" y="13"/>
                  </a:cubicBezTo>
                  <a:cubicBezTo>
                    <a:pt x="167" y="24"/>
                    <a:pt x="155" y="36"/>
                    <a:pt x="155" y="48"/>
                  </a:cubicBezTo>
                  <a:cubicBezTo>
                    <a:pt x="143" y="48"/>
                    <a:pt x="143" y="60"/>
                    <a:pt x="143" y="72"/>
                  </a:cubicBezTo>
                  <a:cubicBezTo>
                    <a:pt x="72" y="429"/>
                    <a:pt x="24" y="797"/>
                    <a:pt x="1" y="1153"/>
                  </a:cubicBezTo>
                  <a:cubicBezTo>
                    <a:pt x="1" y="1165"/>
                    <a:pt x="1" y="1177"/>
                    <a:pt x="13" y="1189"/>
                  </a:cubicBezTo>
                  <a:cubicBezTo>
                    <a:pt x="13" y="1201"/>
                    <a:pt x="24" y="1213"/>
                    <a:pt x="24" y="1225"/>
                  </a:cubicBezTo>
                  <a:cubicBezTo>
                    <a:pt x="36" y="1237"/>
                    <a:pt x="48" y="1237"/>
                    <a:pt x="60" y="1248"/>
                  </a:cubicBezTo>
                  <a:cubicBezTo>
                    <a:pt x="60" y="1248"/>
                    <a:pt x="72" y="1260"/>
                    <a:pt x="84" y="1260"/>
                  </a:cubicBezTo>
                  <a:lnTo>
                    <a:pt x="96" y="1260"/>
                  </a:lnTo>
                  <a:cubicBezTo>
                    <a:pt x="120" y="1260"/>
                    <a:pt x="143" y="1248"/>
                    <a:pt x="155" y="1237"/>
                  </a:cubicBezTo>
                  <a:cubicBezTo>
                    <a:pt x="179" y="1213"/>
                    <a:pt x="191" y="1189"/>
                    <a:pt x="191" y="1165"/>
                  </a:cubicBezTo>
                  <a:cubicBezTo>
                    <a:pt x="215" y="809"/>
                    <a:pt x="262" y="464"/>
                    <a:pt x="322" y="108"/>
                  </a:cubicBezTo>
                  <a:cubicBezTo>
                    <a:pt x="322" y="96"/>
                    <a:pt x="322" y="84"/>
                    <a:pt x="322" y="72"/>
                  </a:cubicBezTo>
                  <a:cubicBezTo>
                    <a:pt x="310" y="60"/>
                    <a:pt x="310" y="48"/>
                    <a:pt x="298" y="36"/>
                  </a:cubicBezTo>
                  <a:cubicBezTo>
                    <a:pt x="298" y="24"/>
                    <a:pt x="286" y="24"/>
                    <a:pt x="274" y="13"/>
                  </a:cubicBezTo>
                  <a:cubicBezTo>
                    <a:pt x="262" y="13"/>
                    <a:pt x="250" y="1"/>
                    <a:pt x="238"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1"/>
            <p:cNvSpPr/>
            <p:nvPr/>
          </p:nvSpPr>
          <p:spPr>
            <a:xfrm>
              <a:off x="2724325" y="4226700"/>
              <a:ext cx="6575" cy="24375"/>
            </a:xfrm>
            <a:custGeom>
              <a:rect b="b" l="l" r="r" t="t"/>
              <a:pathLst>
                <a:path extrusionOk="0" h="975" w="263">
                  <a:moveTo>
                    <a:pt x="179" y="0"/>
                  </a:moveTo>
                  <a:cubicBezTo>
                    <a:pt x="155" y="0"/>
                    <a:pt x="131" y="12"/>
                    <a:pt x="108" y="24"/>
                  </a:cubicBezTo>
                  <a:cubicBezTo>
                    <a:pt x="96" y="36"/>
                    <a:pt x="84" y="60"/>
                    <a:pt x="84" y="84"/>
                  </a:cubicBezTo>
                  <a:lnTo>
                    <a:pt x="1" y="880"/>
                  </a:lnTo>
                  <a:cubicBezTo>
                    <a:pt x="1" y="904"/>
                    <a:pt x="1" y="927"/>
                    <a:pt x="24" y="939"/>
                  </a:cubicBezTo>
                  <a:cubicBezTo>
                    <a:pt x="36" y="963"/>
                    <a:pt x="60" y="975"/>
                    <a:pt x="84" y="975"/>
                  </a:cubicBezTo>
                  <a:cubicBezTo>
                    <a:pt x="108" y="975"/>
                    <a:pt x="131" y="975"/>
                    <a:pt x="155" y="951"/>
                  </a:cubicBezTo>
                  <a:cubicBezTo>
                    <a:pt x="167" y="939"/>
                    <a:pt x="179" y="915"/>
                    <a:pt x="179" y="892"/>
                  </a:cubicBezTo>
                  <a:lnTo>
                    <a:pt x="262" y="107"/>
                  </a:lnTo>
                  <a:cubicBezTo>
                    <a:pt x="262" y="84"/>
                    <a:pt x="250" y="60"/>
                    <a:pt x="238" y="36"/>
                  </a:cubicBezTo>
                  <a:cubicBezTo>
                    <a:pt x="226" y="24"/>
                    <a:pt x="203" y="12"/>
                    <a:pt x="17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41"/>
            <p:cNvSpPr/>
            <p:nvPr/>
          </p:nvSpPr>
          <p:spPr>
            <a:xfrm>
              <a:off x="2731750" y="4239475"/>
              <a:ext cx="5375" cy="12500"/>
            </a:xfrm>
            <a:custGeom>
              <a:rect b="b" l="l" r="r" t="t"/>
              <a:pathLst>
                <a:path extrusionOk="0" h="500" w="215">
                  <a:moveTo>
                    <a:pt x="120" y="0"/>
                  </a:moveTo>
                  <a:cubicBezTo>
                    <a:pt x="96" y="0"/>
                    <a:pt x="72" y="12"/>
                    <a:pt x="60" y="24"/>
                  </a:cubicBezTo>
                  <a:cubicBezTo>
                    <a:pt x="36" y="48"/>
                    <a:pt x="24" y="60"/>
                    <a:pt x="24" y="84"/>
                  </a:cubicBezTo>
                  <a:lnTo>
                    <a:pt x="1" y="404"/>
                  </a:lnTo>
                  <a:cubicBezTo>
                    <a:pt x="1" y="428"/>
                    <a:pt x="13" y="452"/>
                    <a:pt x="24" y="476"/>
                  </a:cubicBezTo>
                  <a:cubicBezTo>
                    <a:pt x="36" y="488"/>
                    <a:pt x="60" y="500"/>
                    <a:pt x="84" y="500"/>
                  </a:cubicBezTo>
                  <a:lnTo>
                    <a:pt x="96" y="500"/>
                  </a:lnTo>
                  <a:cubicBezTo>
                    <a:pt x="120" y="500"/>
                    <a:pt x="143" y="500"/>
                    <a:pt x="155" y="476"/>
                  </a:cubicBezTo>
                  <a:cubicBezTo>
                    <a:pt x="179" y="464"/>
                    <a:pt x="191" y="440"/>
                    <a:pt x="191" y="416"/>
                  </a:cubicBezTo>
                  <a:lnTo>
                    <a:pt x="203" y="96"/>
                  </a:lnTo>
                  <a:cubicBezTo>
                    <a:pt x="215" y="72"/>
                    <a:pt x="203" y="48"/>
                    <a:pt x="191" y="36"/>
                  </a:cubicBezTo>
                  <a:cubicBezTo>
                    <a:pt x="167" y="12"/>
                    <a:pt x="143" y="0"/>
                    <a:pt x="120"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 name="Google Shape;298;p41"/>
          <p:cNvGrpSpPr/>
          <p:nvPr/>
        </p:nvGrpSpPr>
        <p:grpSpPr>
          <a:xfrm>
            <a:off x="3761434" y="3965098"/>
            <a:ext cx="726338" cy="781415"/>
            <a:chOff x="1937075" y="3725825"/>
            <a:chExt cx="302150" cy="325075"/>
          </a:xfrm>
        </p:grpSpPr>
        <p:sp>
          <p:nvSpPr>
            <p:cNvPr id="299" name="Google Shape;299;p41"/>
            <p:cNvSpPr/>
            <p:nvPr/>
          </p:nvSpPr>
          <p:spPr>
            <a:xfrm>
              <a:off x="1996275" y="3725825"/>
              <a:ext cx="242950" cy="275350"/>
            </a:xfrm>
            <a:custGeom>
              <a:rect b="b" l="l" r="r" t="t"/>
              <a:pathLst>
                <a:path extrusionOk="0" h="11014" w="9718">
                  <a:moveTo>
                    <a:pt x="3864" y="0"/>
                  </a:moveTo>
                  <a:cubicBezTo>
                    <a:pt x="2711" y="0"/>
                    <a:pt x="1560" y="318"/>
                    <a:pt x="532" y="832"/>
                  </a:cubicBezTo>
                  <a:cubicBezTo>
                    <a:pt x="378" y="903"/>
                    <a:pt x="223" y="987"/>
                    <a:pt x="81" y="1070"/>
                  </a:cubicBezTo>
                  <a:cubicBezTo>
                    <a:pt x="0" y="1120"/>
                    <a:pt x="47" y="1238"/>
                    <a:pt x="121" y="1238"/>
                  </a:cubicBezTo>
                  <a:cubicBezTo>
                    <a:pt x="134" y="1238"/>
                    <a:pt x="149" y="1234"/>
                    <a:pt x="164" y="1224"/>
                  </a:cubicBezTo>
                  <a:cubicBezTo>
                    <a:pt x="734" y="892"/>
                    <a:pt x="1340" y="630"/>
                    <a:pt x="1982" y="452"/>
                  </a:cubicBezTo>
                  <a:cubicBezTo>
                    <a:pt x="2600" y="262"/>
                    <a:pt x="3253" y="179"/>
                    <a:pt x="3907" y="167"/>
                  </a:cubicBezTo>
                  <a:cubicBezTo>
                    <a:pt x="5107" y="179"/>
                    <a:pt x="6272" y="571"/>
                    <a:pt x="7222" y="1296"/>
                  </a:cubicBezTo>
                  <a:cubicBezTo>
                    <a:pt x="8161" y="2032"/>
                    <a:pt x="8850" y="3031"/>
                    <a:pt x="9183" y="4171"/>
                  </a:cubicBezTo>
                  <a:cubicBezTo>
                    <a:pt x="9540" y="5383"/>
                    <a:pt x="9421" y="6702"/>
                    <a:pt x="8945" y="7879"/>
                  </a:cubicBezTo>
                  <a:cubicBezTo>
                    <a:pt x="8518" y="8960"/>
                    <a:pt x="7769" y="9946"/>
                    <a:pt x="6806" y="10624"/>
                  </a:cubicBezTo>
                  <a:cubicBezTo>
                    <a:pt x="6688" y="10695"/>
                    <a:pt x="6569" y="10778"/>
                    <a:pt x="6450" y="10849"/>
                  </a:cubicBezTo>
                  <a:cubicBezTo>
                    <a:pt x="6368" y="10901"/>
                    <a:pt x="6418" y="11014"/>
                    <a:pt x="6495" y="11014"/>
                  </a:cubicBezTo>
                  <a:cubicBezTo>
                    <a:pt x="6507" y="11014"/>
                    <a:pt x="6520" y="11011"/>
                    <a:pt x="6533" y="11004"/>
                  </a:cubicBezTo>
                  <a:cubicBezTo>
                    <a:pt x="7567" y="10386"/>
                    <a:pt x="8399" y="9447"/>
                    <a:pt x="8922" y="8366"/>
                  </a:cubicBezTo>
                  <a:cubicBezTo>
                    <a:pt x="9492" y="7190"/>
                    <a:pt x="9718" y="5835"/>
                    <a:pt x="9456" y="4540"/>
                  </a:cubicBezTo>
                  <a:cubicBezTo>
                    <a:pt x="9219" y="3351"/>
                    <a:pt x="8565" y="2258"/>
                    <a:pt x="7674" y="1450"/>
                  </a:cubicBezTo>
                  <a:cubicBezTo>
                    <a:pt x="6771" y="630"/>
                    <a:pt x="5618" y="131"/>
                    <a:pt x="4406" y="24"/>
                  </a:cubicBezTo>
                  <a:cubicBezTo>
                    <a:pt x="4226" y="8"/>
                    <a:pt x="4045" y="0"/>
                    <a:pt x="3864"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1"/>
            <p:cNvSpPr/>
            <p:nvPr/>
          </p:nvSpPr>
          <p:spPr>
            <a:xfrm>
              <a:off x="1937075" y="3731925"/>
              <a:ext cx="133725" cy="273000"/>
            </a:xfrm>
            <a:custGeom>
              <a:rect b="b" l="l" r="r" t="t"/>
              <a:pathLst>
                <a:path extrusionOk="0" h="10920" w="5349">
                  <a:moveTo>
                    <a:pt x="5250" y="1"/>
                  </a:moveTo>
                  <a:cubicBezTo>
                    <a:pt x="5243" y="1"/>
                    <a:pt x="5236" y="2"/>
                    <a:pt x="5229" y="6"/>
                  </a:cubicBezTo>
                  <a:cubicBezTo>
                    <a:pt x="4695" y="77"/>
                    <a:pt x="4160" y="220"/>
                    <a:pt x="3649" y="410"/>
                  </a:cubicBezTo>
                  <a:cubicBezTo>
                    <a:pt x="3138" y="600"/>
                    <a:pt x="2663" y="861"/>
                    <a:pt x="2235" y="1194"/>
                  </a:cubicBezTo>
                  <a:cubicBezTo>
                    <a:pt x="1831" y="1479"/>
                    <a:pt x="1474" y="1836"/>
                    <a:pt x="1165" y="2216"/>
                  </a:cubicBezTo>
                  <a:cubicBezTo>
                    <a:pt x="868" y="2620"/>
                    <a:pt x="619" y="3072"/>
                    <a:pt x="452" y="3547"/>
                  </a:cubicBezTo>
                  <a:cubicBezTo>
                    <a:pt x="108" y="4498"/>
                    <a:pt x="1" y="5520"/>
                    <a:pt x="131" y="6518"/>
                  </a:cubicBezTo>
                  <a:cubicBezTo>
                    <a:pt x="250" y="7457"/>
                    <a:pt x="583" y="8360"/>
                    <a:pt x="1165" y="9108"/>
                  </a:cubicBezTo>
                  <a:cubicBezTo>
                    <a:pt x="1439" y="9465"/>
                    <a:pt x="1759" y="9786"/>
                    <a:pt x="2092" y="10071"/>
                  </a:cubicBezTo>
                  <a:cubicBezTo>
                    <a:pt x="2472" y="10380"/>
                    <a:pt x="2888" y="10641"/>
                    <a:pt x="3340" y="10819"/>
                  </a:cubicBezTo>
                  <a:cubicBezTo>
                    <a:pt x="3447" y="10855"/>
                    <a:pt x="3566" y="10891"/>
                    <a:pt x="3673" y="10914"/>
                  </a:cubicBezTo>
                  <a:cubicBezTo>
                    <a:pt x="3682" y="10918"/>
                    <a:pt x="3691" y="10919"/>
                    <a:pt x="3700" y="10919"/>
                  </a:cubicBezTo>
                  <a:cubicBezTo>
                    <a:pt x="3787" y="10919"/>
                    <a:pt x="3817" y="10770"/>
                    <a:pt x="3720" y="10748"/>
                  </a:cubicBezTo>
                  <a:cubicBezTo>
                    <a:pt x="3269" y="10641"/>
                    <a:pt x="2853" y="10415"/>
                    <a:pt x="2472" y="10142"/>
                  </a:cubicBezTo>
                  <a:cubicBezTo>
                    <a:pt x="2104" y="9869"/>
                    <a:pt x="1771" y="9560"/>
                    <a:pt x="1486" y="9215"/>
                  </a:cubicBezTo>
                  <a:cubicBezTo>
                    <a:pt x="1225" y="8906"/>
                    <a:pt x="999" y="8574"/>
                    <a:pt x="809" y="8217"/>
                  </a:cubicBezTo>
                  <a:cubicBezTo>
                    <a:pt x="595" y="7777"/>
                    <a:pt x="440" y="7314"/>
                    <a:pt x="357" y="6827"/>
                  </a:cubicBezTo>
                  <a:cubicBezTo>
                    <a:pt x="179" y="5864"/>
                    <a:pt x="227" y="4866"/>
                    <a:pt x="512" y="3915"/>
                  </a:cubicBezTo>
                  <a:cubicBezTo>
                    <a:pt x="654" y="3452"/>
                    <a:pt x="856" y="3012"/>
                    <a:pt x="1118" y="2596"/>
                  </a:cubicBezTo>
                  <a:cubicBezTo>
                    <a:pt x="1379" y="2204"/>
                    <a:pt x="1700" y="1848"/>
                    <a:pt x="2068" y="1539"/>
                  </a:cubicBezTo>
                  <a:cubicBezTo>
                    <a:pt x="2461" y="1206"/>
                    <a:pt x="2900" y="933"/>
                    <a:pt x="3376" y="719"/>
                  </a:cubicBezTo>
                  <a:cubicBezTo>
                    <a:pt x="3851" y="505"/>
                    <a:pt x="4362" y="339"/>
                    <a:pt x="4885" y="244"/>
                  </a:cubicBezTo>
                  <a:cubicBezTo>
                    <a:pt x="5015" y="220"/>
                    <a:pt x="5146" y="196"/>
                    <a:pt x="5277" y="172"/>
                  </a:cubicBezTo>
                  <a:cubicBezTo>
                    <a:pt x="5301" y="160"/>
                    <a:pt x="5312" y="149"/>
                    <a:pt x="5324" y="125"/>
                  </a:cubicBezTo>
                  <a:cubicBezTo>
                    <a:pt x="5336" y="113"/>
                    <a:pt x="5348" y="89"/>
                    <a:pt x="5336" y="65"/>
                  </a:cubicBezTo>
                  <a:cubicBezTo>
                    <a:pt x="5336" y="42"/>
                    <a:pt x="5312" y="18"/>
                    <a:pt x="5301" y="18"/>
                  </a:cubicBezTo>
                  <a:cubicBezTo>
                    <a:pt x="5284" y="9"/>
                    <a:pt x="5267" y="1"/>
                    <a:pt x="5250"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1"/>
            <p:cNvSpPr/>
            <p:nvPr/>
          </p:nvSpPr>
          <p:spPr>
            <a:xfrm>
              <a:off x="1992325" y="3792800"/>
              <a:ext cx="51650" cy="45800"/>
            </a:xfrm>
            <a:custGeom>
              <a:rect b="b" l="l" r="r" t="t"/>
              <a:pathLst>
                <a:path extrusionOk="0" h="1832" w="2066">
                  <a:moveTo>
                    <a:pt x="351" y="1"/>
                  </a:moveTo>
                  <a:cubicBezTo>
                    <a:pt x="326" y="1"/>
                    <a:pt x="301" y="13"/>
                    <a:pt x="286" y="43"/>
                  </a:cubicBezTo>
                  <a:cubicBezTo>
                    <a:pt x="227" y="185"/>
                    <a:pt x="167" y="328"/>
                    <a:pt x="120" y="458"/>
                  </a:cubicBezTo>
                  <a:cubicBezTo>
                    <a:pt x="60" y="601"/>
                    <a:pt x="37" y="744"/>
                    <a:pt x="25" y="898"/>
                  </a:cubicBezTo>
                  <a:cubicBezTo>
                    <a:pt x="1" y="1041"/>
                    <a:pt x="13" y="1195"/>
                    <a:pt x="49" y="1338"/>
                  </a:cubicBezTo>
                  <a:cubicBezTo>
                    <a:pt x="72" y="1457"/>
                    <a:pt x="96" y="1575"/>
                    <a:pt x="191" y="1671"/>
                  </a:cubicBezTo>
                  <a:cubicBezTo>
                    <a:pt x="227" y="1706"/>
                    <a:pt x="262" y="1730"/>
                    <a:pt x="310" y="1754"/>
                  </a:cubicBezTo>
                  <a:cubicBezTo>
                    <a:pt x="369" y="1777"/>
                    <a:pt x="429" y="1801"/>
                    <a:pt x="488" y="1825"/>
                  </a:cubicBezTo>
                  <a:cubicBezTo>
                    <a:pt x="514" y="1829"/>
                    <a:pt x="539" y="1831"/>
                    <a:pt x="564" y="1831"/>
                  </a:cubicBezTo>
                  <a:cubicBezTo>
                    <a:pt x="678" y="1831"/>
                    <a:pt x="783" y="1791"/>
                    <a:pt x="880" y="1742"/>
                  </a:cubicBezTo>
                  <a:cubicBezTo>
                    <a:pt x="999" y="1682"/>
                    <a:pt x="1106" y="1611"/>
                    <a:pt x="1201" y="1528"/>
                  </a:cubicBezTo>
                  <a:cubicBezTo>
                    <a:pt x="1296" y="1433"/>
                    <a:pt x="1403" y="1350"/>
                    <a:pt x="1486" y="1255"/>
                  </a:cubicBezTo>
                  <a:cubicBezTo>
                    <a:pt x="1712" y="1017"/>
                    <a:pt x="1890" y="744"/>
                    <a:pt x="2033" y="458"/>
                  </a:cubicBezTo>
                  <a:cubicBezTo>
                    <a:pt x="2066" y="393"/>
                    <a:pt x="2003" y="328"/>
                    <a:pt x="1945" y="328"/>
                  </a:cubicBezTo>
                  <a:cubicBezTo>
                    <a:pt x="1919" y="328"/>
                    <a:pt x="1893" y="342"/>
                    <a:pt x="1879" y="375"/>
                  </a:cubicBezTo>
                  <a:cubicBezTo>
                    <a:pt x="1760" y="601"/>
                    <a:pt x="1629" y="815"/>
                    <a:pt x="1474" y="1005"/>
                  </a:cubicBezTo>
                  <a:cubicBezTo>
                    <a:pt x="1391" y="1100"/>
                    <a:pt x="1308" y="1195"/>
                    <a:pt x="1213" y="1267"/>
                  </a:cubicBezTo>
                  <a:cubicBezTo>
                    <a:pt x="1142" y="1350"/>
                    <a:pt x="1059" y="1421"/>
                    <a:pt x="964" y="1492"/>
                  </a:cubicBezTo>
                  <a:cubicBezTo>
                    <a:pt x="868" y="1564"/>
                    <a:pt x="773" y="1611"/>
                    <a:pt x="655" y="1647"/>
                  </a:cubicBezTo>
                  <a:cubicBezTo>
                    <a:pt x="631" y="1653"/>
                    <a:pt x="607" y="1656"/>
                    <a:pt x="582" y="1656"/>
                  </a:cubicBezTo>
                  <a:cubicBezTo>
                    <a:pt x="557" y="1656"/>
                    <a:pt x="530" y="1653"/>
                    <a:pt x="500" y="1647"/>
                  </a:cubicBezTo>
                  <a:cubicBezTo>
                    <a:pt x="476" y="1635"/>
                    <a:pt x="464" y="1623"/>
                    <a:pt x="441" y="1611"/>
                  </a:cubicBezTo>
                  <a:cubicBezTo>
                    <a:pt x="417" y="1599"/>
                    <a:pt x="381" y="1599"/>
                    <a:pt x="357" y="1587"/>
                  </a:cubicBezTo>
                  <a:cubicBezTo>
                    <a:pt x="274" y="1540"/>
                    <a:pt x="251" y="1457"/>
                    <a:pt x="227" y="1362"/>
                  </a:cubicBezTo>
                  <a:cubicBezTo>
                    <a:pt x="191" y="1243"/>
                    <a:pt x="179" y="1112"/>
                    <a:pt x="191" y="981"/>
                  </a:cubicBezTo>
                  <a:cubicBezTo>
                    <a:pt x="203" y="684"/>
                    <a:pt x="310" y="399"/>
                    <a:pt x="441" y="138"/>
                  </a:cubicBezTo>
                  <a:cubicBezTo>
                    <a:pt x="474" y="64"/>
                    <a:pt x="410" y="1"/>
                    <a:pt x="351"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1"/>
            <p:cNvSpPr/>
            <p:nvPr/>
          </p:nvSpPr>
          <p:spPr>
            <a:xfrm>
              <a:off x="2116225" y="3802200"/>
              <a:ext cx="48375" cy="48350"/>
            </a:xfrm>
            <a:custGeom>
              <a:rect b="b" l="l" r="r" t="t"/>
              <a:pathLst>
                <a:path extrusionOk="0" h="1934" w="1935">
                  <a:moveTo>
                    <a:pt x="353" y="1"/>
                  </a:moveTo>
                  <a:cubicBezTo>
                    <a:pt x="328" y="1"/>
                    <a:pt x="303" y="11"/>
                    <a:pt x="285" y="35"/>
                  </a:cubicBezTo>
                  <a:cubicBezTo>
                    <a:pt x="131" y="284"/>
                    <a:pt x="83" y="582"/>
                    <a:pt x="36" y="867"/>
                  </a:cubicBezTo>
                  <a:cubicBezTo>
                    <a:pt x="12" y="1116"/>
                    <a:pt x="0" y="1401"/>
                    <a:pt x="131" y="1627"/>
                  </a:cubicBezTo>
                  <a:cubicBezTo>
                    <a:pt x="190" y="1746"/>
                    <a:pt x="297" y="1829"/>
                    <a:pt x="416" y="1889"/>
                  </a:cubicBezTo>
                  <a:cubicBezTo>
                    <a:pt x="488" y="1917"/>
                    <a:pt x="564" y="1933"/>
                    <a:pt x="642" y="1933"/>
                  </a:cubicBezTo>
                  <a:cubicBezTo>
                    <a:pt x="693" y="1933"/>
                    <a:pt x="745" y="1926"/>
                    <a:pt x="796" y="1912"/>
                  </a:cubicBezTo>
                  <a:cubicBezTo>
                    <a:pt x="1082" y="1853"/>
                    <a:pt x="1295" y="1639"/>
                    <a:pt x="1474" y="1413"/>
                  </a:cubicBezTo>
                  <a:cubicBezTo>
                    <a:pt x="1581" y="1283"/>
                    <a:pt x="1676" y="1140"/>
                    <a:pt x="1747" y="986"/>
                  </a:cubicBezTo>
                  <a:cubicBezTo>
                    <a:pt x="1806" y="831"/>
                    <a:pt x="1866" y="665"/>
                    <a:pt x="1913" y="498"/>
                  </a:cubicBezTo>
                  <a:cubicBezTo>
                    <a:pt x="1934" y="435"/>
                    <a:pt x="1885" y="393"/>
                    <a:pt x="1834" y="393"/>
                  </a:cubicBezTo>
                  <a:cubicBezTo>
                    <a:pt x="1798" y="393"/>
                    <a:pt x="1762" y="414"/>
                    <a:pt x="1747" y="463"/>
                  </a:cubicBezTo>
                  <a:cubicBezTo>
                    <a:pt x="1676" y="712"/>
                    <a:pt x="1581" y="974"/>
                    <a:pt x="1426" y="1188"/>
                  </a:cubicBezTo>
                  <a:cubicBezTo>
                    <a:pt x="1284" y="1390"/>
                    <a:pt x="1093" y="1615"/>
                    <a:pt x="868" y="1710"/>
                  </a:cubicBezTo>
                  <a:cubicBezTo>
                    <a:pt x="796" y="1740"/>
                    <a:pt x="720" y="1756"/>
                    <a:pt x="646" y="1756"/>
                  </a:cubicBezTo>
                  <a:cubicBezTo>
                    <a:pt x="511" y="1756"/>
                    <a:pt x="382" y="1703"/>
                    <a:pt x="297" y="1580"/>
                  </a:cubicBezTo>
                  <a:cubicBezTo>
                    <a:pt x="178" y="1390"/>
                    <a:pt x="178" y="1152"/>
                    <a:pt x="202" y="938"/>
                  </a:cubicBezTo>
                  <a:cubicBezTo>
                    <a:pt x="238" y="665"/>
                    <a:pt x="285" y="368"/>
                    <a:pt x="440" y="130"/>
                  </a:cubicBezTo>
                  <a:cubicBezTo>
                    <a:pt x="482" y="62"/>
                    <a:pt x="416" y="1"/>
                    <a:pt x="353"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41"/>
            <p:cNvSpPr/>
            <p:nvPr/>
          </p:nvSpPr>
          <p:spPr>
            <a:xfrm>
              <a:off x="1996575" y="3763525"/>
              <a:ext cx="62850" cy="15575"/>
            </a:xfrm>
            <a:custGeom>
              <a:rect b="b" l="l" r="r" t="t"/>
              <a:pathLst>
                <a:path extrusionOk="0" h="623" w="2514">
                  <a:moveTo>
                    <a:pt x="2386" y="0"/>
                  </a:moveTo>
                  <a:cubicBezTo>
                    <a:pt x="2371" y="0"/>
                    <a:pt x="2355" y="4"/>
                    <a:pt x="2338" y="13"/>
                  </a:cubicBezTo>
                  <a:cubicBezTo>
                    <a:pt x="2006" y="192"/>
                    <a:pt x="1649" y="310"/>
                    <a:pt x="1281" y="394"/>
                  </a:cubicBezTo>
                  <a:cubicBezTo>
                    <a:pt x="1091" y="429"/>
                    <a:pt x="900" y="453"/>
                    <a:pt x="710" y="453"/>
                  </a:cubicBezTo>
                  <a:cubicBezTo>
                    <a:pt x="532" y="441"/>
                    <a:pt x="330" y="429"/>
                    <a:pt x="176" y="346"/>
                  </a:cubicBezTo>
                  <a:cubicBezTo>
                    <a:pt x="159" y="337"/>
                    <a:pt x="143" y="333"/>
                    <a:pt x="127" y="333"/>
                  </a:cubicBezTo>
                  <a:cubicBezTo>
                    <a:pt x="47" y="333"/>
                    <a:pt x="0" y="449"/>
                    <a:pt x="81" y="489"/>
                  </a:cubicBezTo>
                  <a:cubicBezTo>
                    <a:pt x="259" y="584"/>
                    <a:pt x="461" y="608"/>
                    <a:pt x="663" y="619"/>
                  </a:cubicBezTo>
                  <a:cubicBezTo>
                    <a:pt x="699" y="622"/>
                    <a:pt x="735" y="623"/>
                    <a:pt x="771" y="623"/>
                  </a:cubicBezTo>
                  <a:cubicBezTo>
                    <a:pt x="940" y="623"/>
                    <a:pt x="1114" y="601"/>
                    <a:pt x="1281" y="572"/>
                  </a:cubicBezTo>
                  <a:cubicBezTo>
                    <a:pt x="1685" y="489"/>
                    <a:pt x="2065" y="358"/>
                    <a:pt x="2433" y="168"/>
                  </a:cubicBezTo>
                  <a:cubicBezTo>
                    <a:pt x="2514" y="118"/>
                    <a:pt x="2467" y="0"/>
                    <a:pt x="238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41"/>
            <p:cNvSpPr/>
            <p:nvPr/>
          </p:nvSpPr>
          <p:spPr>
            <a:xfrm>
              <a:off x="2126275" y="3743275"/>
              <a:ext cx="46350" cy="37200"/>
            </a:xfrm>
            <a:custGeom>
              <a:rect b="b" l="l" r="r" t="t"/>
              <a:pathLst>
                <a:path extrusionOk="0" h="1488" w="1854">
                  <a:moveTo>
                    <a:pt x="486" y="0"/>
                  </a:moveTo>
                  <a:cubicBezTo>
                    <a:pt x="357" y="0"/>
                    <a:pt x="229" y="31"/>
                    <a:pt x="97" y="75"/>
                  </a:cubicBezTo>
                  <a:cubicBezTo>
                    <a:pt x="1" y="107"/>
                    <a:pt x="30" y="246"/>
                    <a:pt x="116" y="246"/>
                  </a:cubicBezTo>
                  <a:cubicBezTo>
                    <a:pt x="125" y="246"/>
                    <a:pt x="135" y="245"/>
                    <a:pt x="145" y="241"/>
                  </a:cubicBezTo>
                  <a:cubicBezTo>
                    <a:pt x="266" y="203"/>
                    <a:pt x="378" y="175"/>
                    <a:pt x="492" y="175"/>
                  </a:cubicBezTo>
                  <a:cubicBezTo>
                    <a:pt x="557" y="175"/>
                    <a:pt x="623" y="184"/>
                    <a:pt x="691" y="205"/>
                  </a:cubicBezTo>
                  <a:cubicBezTo>
                    <a:pt x="858" y="277"/>
                    <a:pt x="1012" y="372"/>
                    <a:pt x="1143" y="503"/>
                  </a:cubicBezTo>
                  <a:cubicBezTo>
                    <a:pt x="1416" y="752"/>
                    <a:pt x="1571" y="1073"/>
                    <a:pt x="1666" y="1418"/>
                  </a:cubicBezTo>
                  <a:cubicBezTo>
                    <a:pt x="1676" y="1466"/>
                    <a:pt x="1712" y="1487"/>
                    <a:pt x="1748" y="1487"/>
                  </a:cubicBezTo>
                  <a:cubicBezTo>
                    <a:pt x="1800" y="1487"/>
                    <a:pt x="1853" y="1445"/>
                    <a:pt x="1832" y="1382"/>
                  </a:cubicBezTo>
                  <a:cubicBezTo>
                    <a:pt x="1737" y="978"/>
                    <a:pt x="1547" y="621"/>
                    <a:pt x="1238" y="348"/>
                  </a:cubicBezTo>
                  <a:cubicBezTo>
                    <a:pt x="1095" y="217"/>
                    <a:pt x="917" y="110"/>
                    <a:pt x="727" y="39"/>
                  </a:cubicBezTo>
                  <a:cubicBezTo>
                    <a:pt x="645" y="12"/>
                    <a:pt x="565" y="0"/>
                    <a:pt x="486"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41"/>
            <p:cNvSpPr/>
            <p:nvPr/>
          </p:nvSpPr>
          <p:spPr>
            <a:xfrm>
              <a:off x="2044800" y="3884825"/>
              <a:ext cx="65200" cy="8925"/>
            </a:xfrm>
            <a:custGeom>
              <a:rect b="b" l="l" r="r" t="t"/>
              <a:pathLst>
                <a:path extrusionOk="0" h="357" w="2608">
                  <a:moveTo>
                    <a:pt x="2042" y="1"/>
                  </a:moveTo>
                  <a:cubicBezTo>
                    <a:pt x="1798" y="1"/>
                    <a:pt x="1553" y="19"/>
                    <a:pt x="1312" y="33"/>
                  </a:cubicBezTo>
                  <a:cubicBezTo>
                    <a:pt x="1110" y="45"/>
                    <a:pt x="920" y="69"/>
                    <a:pt x="718" y="93"/>
                  </a:cubicBezTo>
                  <a:cubicBezTo>
                    <a:pt x="516" y="128"/>
                    <a:pt x="302" y="152"/>
                    <a:pt x="100" y="188"/>
                  </a:cubicBezTo>
                  <a:cubicBezTo>
                    <a:pt x="0" y="199"/>
                    <a:pt x="36" y="356"/>
                    <a:pt x="129" y="356"/>
                  </a:cubicBezTo>
                  <a:cubicBezTo>
                    <a:pt x="135" y="356"/>
                    <a:pt x="141" y="356"/>
                    <a:pt x="148" y="354"/>
                  </a:cubicBezTo>
                  <a:cubicBezTo>
                    <a:pt x="350" y="319"/>
                    <a:pt x="540" y="307"/>
                    <a:pt x="742" y="271"/>
                  </a:cubicBezTo>
                  <a:cubicBezTo>
                    <a:pt x="932" y="235"/>
                    <a:pt x="1122" y="224"/>
                    <a:pt x="1312" y="212"/>
                  </a:cubicBezTo>
                  <a:cubicBezTo>
                    <a:pt x="1565" y="196"/>
                    <a:pt x="1819" y="171"/>
                    <a:pt x="2072" y="171"/>
                  </a:cubicBezTo>
                  <a:cubicBezTo>
                    <a:pt x="2211" y="171"/>
                    <a:pt x="2350" y="179"/>
                    <a:pt x="2489" y="200"/>
                  </a:cubicBezTo>
                  <a:cubicBezTo>
                    <a:pt x="2496" y="203"/>
                    <a:pt x="2503" y="205"/>
                    <a:pt x="2509" y="205"/>
                  </a:cubicBezTo>
                  <a:cubicBezTo>
                    <a:pt x="2525" y="205"/>
                    <a:pt x="2540" y="196"/>
                    <a:pt x="2548" y="188"/>
                  </a:cubicBezTo>
                  <a:cubicBezTo>
                    <a:pt x="2572" y="176"/>
                    <a:pt x="2584" y="164"/>
                    <a:pt x="2596" y="140"/>
                  </a:cubicBezTo>
                  <a:cubicBezTo>
                    <a:pt x="2608" y="117"/>
                    <a:pt x="2596" y="93"/>
                    <a:pt x="2584" y="69"/>
                  </a:cubicBezTo>
                  <a:cubicBezTo>
                    <a:pt x="2572" y="57"/>
                    <a:pt x="2560" y="45"/>
                    <a:pt x="2536" y="33"/>
                  </a:cubicBezTo>
                  <a:cubicBezTo>
                    <a:pt x="2373" y="9"/>
                    <a:pt x="2208" y="1"/>
                    <a:pt x="2042"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1"/>
            <p:cNvSpPr/>
            <p:nvPr/>
          </p:nvSpPr>
          <p:spPr>
            <a:xfrm>
              <a:off x="2015500" y="3924650"/>
              <a:ext cx="170250" cy="126250"/>
            </a:xfrm>
            <a:custGeom>
              <a:rect b="b" l="l" r="r" t="t"/>
              <a:pathLst>
                <a:path extrusionOk="0" h="5050" w="6810">
                  <a:moveTo>
                    <a:pt x="721" y="147"/>
                  </a:moveTo>
                  <a:cubicBezTo>
                    <a:pt x="1001" y="147"/>
                    <a:pt x="1279" y="291"/>
                    <a:pt x="1498" y="460"/>
                  </a:cubicBezTo>
                  <a:cubicBezTo>
                    <a:pt x="1629" y="556"/>
                    <a:pt x="1760" y="674"/>
                    <a:pt x="1890" y="781"/>
                  </a:cubicBezTo>
                  <a:cubicBezTo>
                    <a:pt x="2021" y="888"/>
                    <a:pt x="2152" y="1007"/>
                    <a:pt x="2282" y="1126"/>
                  </a:cubicBezTo>
                  <a:cubicBezTo>
                    <a:pt x="2520" y="1352"/>
                    <a:pt x="2793" y="1542"/>
                    <a:pt x="3102" y="1649"/>
                  </a:cubicBezTo>
                  <a:cubicBezTo>
                    <a:pt x="3200" y="1686"/>
                    <a:pt x="3303" y="1710"/>
                    <a:pt x="3407" y="1710"/>
                  </a:cubicBezTo>
                  <a:cubicBezTo>
                    <a:pt x="3467" y="1710"/>
                    <a:pt x="3528" y="1702"/>
                    <a:pt x="3590" y="1684"/>
                  </a:cubicBezTo>
                  <a:cubicBezTo>
                    <a:pt x="3744" y="1637"/>
                    <a:pt x="3887" y="1566"/>
                    <a:pt x="4017" y="1471"/>
                  </a:cubicBezTo>
                  <a:cubicBezTo>
                    <a:pt x="4303" y="1292"/>
                    <a:pt x="4552" y="1055"/>
                    <a:pt x="4825" y="865"/>
                  </a:cubicBezTo>
                  <a:cubicBezTo>
                    <a:pt x="5087" y="698"/>
                    <a:pt x="5372" y="556"/>
                    <a:pt x="5681" y="508"/>
                  </a:cubicBezTo>
                  <a:cubicBezTo>
                    <a:pt x="5738" y="501"/>
                    <a:pt x="5798" y="496"/>
                    <a:pt x="5859" y="496"/>
                  </a:cubicBezTo>
                  <a:cubicBezTo>
                    <a:pt x="6094" y="496"/>
                    <a:pt x="6348" y="560"/>
                    <a:pt x="6489" y="758"/>
                  </a:cubicBezTo>
                  <a:cubicBezTo>
                    <a:pt x="6667" y="1007"/>
                    <a:pt x="6667" y="1364"/>
                    <a:pt x="6513" y="1637"/>
                  </a:cubicBezTo>
                  <a:cubicBezTo>
                    <a:pt x="6441" y="1768"/>
                    <a:pt x="6346" y="1886"/>
                    <a:pt x="6228" y="1993"/>
                  </a:cubicBezTo>
                  <a:cubicBezTo>
                    <a:pt x="6168" y="2041"/>
                    <a:pt x="6097" y="2077"/>
                    <a:pt x="6037" y="2124"/>
                  </a:cubicBezTo>
                  <a:cubicBezTo>
                    <a:pt x="5978" y="2184"/>
                    <a:pt x="5919" y="2231"/>
                    <a:pt x="5859" y="2290"/>
                  </a:cubicBezTo>
                  <a:cubicBezTo>
                    <a:pt x="5740" y="2397"/>
                    <a:pt x="5645" y="2528"/>
                    <a:pt x="5586" y="2683"/>
                  </a:cubicBezTo>
                  <a:cubicBezTo>
                    <a:pt x="5515" y="2825"/>
                    <a:pt x="5479" y="2980"/>
                    <a:pt x="5431" y="3122"/>
                  </a:cubicBezTo>
                  <a:cubicBezTo>
                    <a:pt x="5324" y="3443"/>
                    <a:pt x="5134" y="3716"/>
                    <a:pt x="4897" y="3942"/>
                  </a:cubicBezTo>
                  <a:cubicBezTo>
                    <a:pt x="4659" y="4180"/>
                    <a:pt x="4374" y="4358"/>
                    <a:pt x="4077" y="4501"/>
                  </a:cubicBezTo>
                  <a:cubicBezTo>
                    <a:pt x="3768" y="4643"/>
                    <a:pt x="3435" y="4750"/>
                    <a:pt x="3102" y="4822"/>
                  </a:cubicBezTo>
                  <a:cubicBezTo>
                    <a:pt x="2904" y="4866"/>
                    <a:pt x="2692" y="4896"/>
                    <a:pt x="2481" y="4896"/>
                  </a:cubicBezTo>
                  <a:cubicBezTo>
                    <a:pt x="2350" y="4896"/>
                    <a:pt x="2219" y="4884"/>
                    <a:pt x="2092" y="4857"/>
                  </a:cubicBezTo>
                  <a:cubicBezTo>
                    <a:pt x="1914" y="4822"/>
                    <a:pt x="1760" y="4774"/>
                    <a:pt x="1593" y="4726"/>
                  </a:cubicBezTo>
                  <a:cubicBezTo>
                    <a:pt x="1427" y="4667"/>
                    <a:pt x="1272" y="4596"/>
                    <a:pt x="1130" y="4513"/>
                  </a:cubicBezTo>
                  <a:cubicBezTo>
                    <a:pt x="987" y="4429"/>
                    <a:pt x="856" y="4322"/>
                    <a:pt x="738" y="4216"/>
                  </a:cubicBezTo>
                  <a:cubicBezTo>
                    <a:pt x="690" y="4156"/>
                    <a:pt x="643" y="4097"/>
                    <a:pt x="607" y="4025"/>
                  </a:cubicBezTo>
                  <a:cubicBezTo>
                    <a:pt x="559" y="3966"/>
                    <a:pt x="536" y="3895"/>
                    <a:pt x="536" y="3823"/>
                  </a:cubicBezTo>
                  <a:cubicBezTo>
                    <a:pt x="536" y="3752"/>
                    <a:pt x="571" y="3693"/>
                    <a:pt x="631" y="3645"/>
                  </a:cubicBezTo>
                  <a:cubicBezTo>
                    <a:pt x="678" y="3609"/>
                    <a:pt x="749" y="3586"/>
                    <a:pt x="809" y="3586"/>
                  </a:cubicBezTo>
                  <a:cubicBezTo>
                    <a:pt x="813" y="3586"/>
                    <a:pt x="817" y="3586"/>
                    <a:pt x="820" y="3586"/>
                  </a:cubicBezTo>
                  <a:cubicBezTo>
                    <a:pt x="915" y="3586"/>
                    <a:pt x="900" y="3443"/>
                    <a:pt x="809" y="3443"/>
                  </a:cubicBezTo>
                  <a:cubicBezTo>
                    <a:pt x="821" y="3443"/>
                    <a:pt x="821" y="3443"/>
                    <a:pt x="809" y="3431"/>
                  </a:cubicBezTo>
                  <a:cubicBezTo>
                    <a:pt x="797" y="3419"/>
                    <a:pt x="785" y="3419"/>
                    <a:pt x="785" y="3407"/>
                  </a:cubicBezTo>
                  <a:cubicBezTo>
                    <a:pt x="761" y="3384"/>
                    <a:pt x="749" y="3360"/>
                    <a:pt x="738" y="3336"/>
                  </a:cubicBezTo>
                  <a:cubicBezTo>
                    <a:pt x="714" y="3301"/>
                    <a:pt x="690" y="3253"/>
                    <a:pt x="666" y="3205"/>
                  </a:cubicBezTo>
                  <a:cubicBezTo>
                    <a:pt x="619" y="3099"/>
                    <a:pt x="595" y="2980"/>
                    <a:pt x="583" y="2861"/>
                  </a:cubicBezTo>
                  <a:cubicBezTo>
                    <a:pt x="571" y="2671"/>
                    <a:pt x="595" y="2362"/>
                    <a:pt x="821" y="2314"/>
                  </a:cubicBezTo>
                  <a:cubicBezTo>
                    <a:pt x="828" y="2312"/>
                    <a:pt x="835" y="2310"/>
                    <a:pt x="841" y="2306"/>
                  </a:cubicBezTo>
                  <a:lnTo>
                    <a:pt x="841" y="2306"/>
                  </a:lnTo>
                  <a:cubicBezTo>
                    <a:pt x="1034" y="2489"/>
                    <a:pt x="1250" y="2651"/>
                    <a:pt x="1474" y="2790"/>
                  </a:cubicBezTo>
                  <a:cubicBezTo>
                    <a:pt x="1617" y="2873"/>
                    <a:pt x="1783" y="2944"/>
                    <a:pt x="1950" y="2980"/>
                  </a:cubicBezTo>
                  <a:cubicBezTo>
                    <a:pt x="1957" y="2981"/>
                    <a:pt x="1964" y="2982"/>
                    <a:pt x="1970" y="2982"/>
                  </a:cubicBezTo>
                  <a:cubicBezTo>
                    <a:pt x="2049" y="2982"/>
                    <a:pt x="2074" y="2859"/>
                    <a:pt x="1997" y="2837"/>
                  </a:cubicBezTo>
                  <a:lnTo>
                    <a:pt x="1985" y="2825"/>
                  </a:lnTo>
                  <a:cubicBezTo>
                    <a:pt x="1914" y="2813"/>
                    <a:pt x="1831" y="2790"/>
                    <a:pt x="1760" y="2766"/>
                  </a:cubicBezTo>
                  <a:cubicBezTo>
                    <a:pt x="1676" y="2730"/>
                    <a:pt x="1593" y="2683"/>
                    <a:pt x="1522" y="2635"/>
                  </a:cubicBezTo>
                  <a:cubicBezTo>
                    <a:pt x="1379" y="2552"/>
                    <a:pt x="1249" y="2457"/>
                    <a:pt x="1130" y="2350"/>
                  </a:cubicBezTo>
                  <a:cubicBezTo>
                    <a:pt x="892" y="2160"/>
                    <a:pt x="690" y="1946"/>
                    <a:pt x="524" y="1708"/>
                  </a:cubicBezTo>
                  <a:cubicBezTo>
                    <a:pt x="345" y="1447"/>
                    <a:pt x="215" y="1138"/>
                    <a:pt x="179" y="829"/>
                  </a:cubicBezTo>
                  <a:cubicBezTo>
                    <a:pt x="155" y="662"/>
                    <a:pt x="179" y="496"/>
                    <a:pt x="262" y="354"/>
                  </a:cubicBezTo>
                  <a:cubicBezTo>
                    <a:pt x="322" y="235"/>
                    <a:pt x="441" y="175"/>
                    <a:pt x="559" y="163"/>
                  </a:cubicBezTo>
                  <a:cubicBezTo>
                    <a:pt x="613" y="152"/>
                    <a:pt x="667" y="147"/>
                    <a:pt x="721" y="147"/>
                  </a:cubicBezTo>
                  <a:close/>
                  <a:moveTo>
                    <a:pt x="709" y="0"/>
                  </a:moveTo>
                  <a:cubicBezTo>
                    <a:pt x="462" y="0"/>
                    <a:pt x="209" y="90"/>
                    <a:pt x="108" y="330"/>
                  </a:cubicBezTo>
                  <a:cubicBezTo>
                    <a:pt x="25" y="496"/>
                    <a:pt x="1" y="674"/>
                    <a:pt x="25" y="853"/>
                  </a:cubicBezTo>
                  <a:cubicBezTo>
                    <a:pt x="48" y="1031"/>
                    <a:pt x="96" y="1197"/>
                    <a:pt x="167" y="1364"/>
                  </a:cubicBezTo>
                  <a:cubicBezTo>
                    <a:pt x="294" y="1666"/>
                    <a:pt x="486" y="1940"/>
                    <a:pt x="716" y="2182"/>
                  </a:cubicBezTo>
                  <a:lnTo>
                    <a:pt x="716" y="2182"/>
                  </a:lnTo>
                  <a:cubicBezTo>
                    <a:pt x="467" y="2290"/>
                    <a:pt x="418" y="2632"/>
                    <a:pt x="429" y="2873"/>
                  </a:cubicBezTo>
                  <a:cubicBezTo>
                    <a:pt x="441" y="3015"/>
                    <a:pt x="488" y="3170"/>
                    <a:pt x="547" y="3301"/>
                  </a:cubicBezTo>
                  <a:cubicBezTo>
                    <a:pt x="569" y="3355"/>
                    <a:pt x="599" y="3417"/>
                    <a:pt x="637" y="3469"/>
                  </a:cubicBezTo>
                  <a:lnTo>
                    <a:pt x="637" y="3469"/>
                  </a:lnTo>
                  <a:cubicBezTo>
                    <a:pt x="622" y="3476"/>
                    <a:pt x="608" y="3483"/>
                    <a:pt x="595" y="3491"/>
                  </a:cubicBezTo>
                  <a:cubicBezTo>
                    <a:pt x="524" y="3526"/>
                    <a:pt x="464" y="3586"/>
                    <a:pt x="429" y="3645"/>
                  </a:cubicBezTo>
                  <a:cubicBezTo>
                    <a:pt x="345" y="3788"/>
                    <a:pt x="369" y="3966"/>
                    <a:pt x="464" y="4097"/>
                  </a:cubicBezTo>
                  <a:cubicBezTo>
                    <a:pt x="512" y="4168"/>
                    <a:pt x="559" y="4239"/>
                    <a:pt x="619" y="4299"/>
                  </a:cubicBezTo>
                  <a:cubicBezTo>
                    <a:pt x="678" y="4358"/>
                    <a:pt x="738" y="4418"/>
                    <a:pt x="809" y="4477"/>
                  </a:cubicBezTo>
                  <a:cubicBezTo>
                    <a:pt x="952" y="4584"/>
                    <a:pt x="1094" y="4679"/>
                    <a:pt x="1260" y="4750"/>
                  </a:cubicBezTo>
                  <a:cubicBezTo>
                    <a:pt x="1427" y="4833"/>
                    <a:pt x="1593" y="4893"/>
                    <a:pt x="1783" y="4940"/>
                  </a:cubicBezTo>
                  <a:cubicBezTo>
                    <a:pt x="1950" y="5000"/>
                    <a:pt x="2140" y="5035"/>
                    <a:pt x="2318" y="5047"/>
                  </a:cubicBezTo>
                  <a:cubicBezTo>
                    <a:pt x="2355" y="5048"/>
                    <a:pt x="2392" y="5049"/>
                    <a:pt x="2429" y="5049"/>
                  </a:cubicBezTo>
                  <a:cubicBezTo>
                    <a:pt x="2760" y="5049"/>
                    <a:pt x="3090" y="5001"/>
                    <a:pt x="3411" y="4905"/>
                  </a:cubicBezTo>
                  <a:cubicBezTo>
                    <a:pt x="3756" y="4810"/>
                    <a:pt x="4089" y="4667"/>
                    <a:pt x="4409" y="4501"/>
                  </a:cubicBezTo>
                  <a:cubicBezTo>
                    <a:pt x="4718" y="4322"/>
                    <a:pt x="4992" y="4097"/>
                    <a:pt x="5206" y="3823"/>
                  </a:cubicBezTo>
                  <a:cubicBezTo>
                    <a:pt x="5324" y="3681"/>
                    <a:pt x="5420" y="3538"/>
                    <a:pt x="5491" y="3372"/>
                  </a:cubicBezTo>
                  <a:cubicBezTo>
                    <a:pt x="5562" y="3217"/>
                    <a:pt x="5610" y="3063"/>
                    <a:pt x="5657" y="2896"/>
                  </a:cubicBezTo>
                  <a:cubicBezTo>
                    <a:pt x="5705" y="2730"/>
                    <a:pt x="5788" y="2588"/>
                    <a:pt x="5907" y="2457"/>
                  </a:cubicBezTo>
                  <a:cubicBezTo>
                    <a:pt x="5966" y="2397"/>
                    <a:pt x="6026" y="2338"/>
                    <a:pt x="6097" y="2279"/>
                  </a:cubicBezTo>
                  <a:cubicBezTo>
                    <a:pt x="6156" y="2219"/>
                    <a:pt x="6228" y="2184"/>
                    <a:pt x="6299" y="2124"/>
                  </a:cubicBezTo>
                  <a:cubicBezTo>
                    <a:pt x="6430" y="2017"/>
                    <a:pt x="6537" y="1898"/>
                    <a:pt x="6620" y="1756"/>
                  </a:cubicBezTo>
                  <a:cubicBezTo>
                    <a:pt x="6715" y="1613"/>
                    <a:pt x="6762" y="1447"/>
                    <a:pt x="6774" y="1280"/>
                  </a:cubicBezTo>
                  <a:cubicBezTo>
                    <a:pt x="6810" y="960"/>
                    <a:pt x="6655" y="615"/>
                    <a:pt x="6370" y="460"/>
                  </a:cubicBezTo>
                  <a:cubicBezTo>
                    <a:pt x="6214" y="379"/>
                    <a:pt x="6038" y="347"/>
                    <a:pt x="5864" y="347"/>
                  </a:cubicBezTo>
                  <a:cubicBezTo>
                    <a:pt x="5706" y="347"/>
                    <a:pt x="5549" y="373"/>
                    <a:pt x="5408" y="413"/>
                  </a:cubicBezTo>
                  <a:cubicBezTo>
                    <a:pt x="5075" y="520"/>
                    <a:pt x="4790" y="698"/>
                    <a:pt x="4516" y="912"/>
                  </a:cubicBezTo>
                  <a:cubicBezTo>
                    <a:pt x="4362" y="1019"/>
                    <a:pt x="4231" y="1150"/>
                    <a:pt x="4077" y="1257"/>
                  </a:cubicBezTo>
                  <a:cubicBezTo>
                    <a:pt x="3934" y="1352"/>
                    <a:pt x="3792" y="1447"/>
                    <a:pt x="3625" y="1506"/>
                  </a:cubicBezTo>
                  <a:cubicBezTo>
                    <a:pt x="3554" y="1542"/>
                    <a:pt x="3471" y="1566"/>
                    <a:pt x="3388" y="1566"/>
                  </a:cubicBezTo>
                  <a:cubicBezTo>
                    <a:pt x="3292" y="1554"/>
                    <a:pt x="3209" y="1530"/>
                    <a:pt x="3126" y="1506"/>
                  </a:cubicBezTo>
                  <a:cubicBezTo>
                    <a:pt x="2960" y="1435"/>
                    <a:pt x="2805" y="1352"/>
                    <a:pt x="2663" y="1257"/>
                  </a:cubicBezTo>
                  <a:cubicBezTo>
                    <a:pt x="2520" y="1138"/>
                    <a:pt x="2389" y="1031"/>
                    <a:pt x="2259" y="900"/>
                  </a:cubicBezTo>
                  <a:cubicBezTo>
                    <a:pt x="2128" y="781"/>
                    <a:pt x="1973" y="662"/>
                    <a:pt x="1831" y="544"/>
                  </a:cubicBezTo>
                  <a:cubicBezTo>
                    <a:pt x="1558" y="306"/>
                    <a:pt x="1272" y="92"/>
                    <a:pt x="916" y="21"/>
                  </a:cubicBezTo>
                  <a:cubicBezTo>
                    <a:pt x="850" y="8"/>
                    <a:pt x="779" y="0"/>
                    <a:pt x="709" y="0"/>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1"/>
            <p:cNvSpPr/>
            <p:nvPr/>
          </p:nvSpPr>
          <p:spPr>
            <a:xfrm>
              <a:off x="2029250" y="4005200"/>
              <a:ext cx="37975" cy="19700"/>
            </a:xfrm>
            <a:custGeom>
              <a:rect b="b" l="l" r="r" t="t"/>
              <a:pathLst>
                <a:path extrusionOk="0" h="788" w="1519">
                  <a:moveTo>
                    <a:pt x="101" y="1"/>
                  </a:moveTo>
                  <a:cubicBezTo>
                    <a:pt x="49" y="1"/>
                    <a:pt x="1" y="76"/>
                    <a:pt x="45" y="138"/>
                  </a:cubicBezTo>
                  <a:cubicBezTo>
                    <a:pt x="199" y="340"/>
                    <a:pt x="402" y="506"/>
                    <a:pt x="639" y="637"/>
                  </a:cubicBezTo>
                  <a:cubicBezTo>
                    <a:pt x="746" y="696"/>
                    <a:pt x="877" y="744"/>
                    <a:pt x="1008" y="768"/>
                  </a:cubicBezTo>
                  <a:cubicBezTo>
                    <a:pt x="1084" y="782"/>
                    <a:pt x="1165" y="787"/>
                    <a:pt x="1247" y="787"/>
                  </a:cubicBezTo>
                  <a:cubicBezTo>
                    <a:pt x="1305" y="787"/>
                    <a:pt x="1364" y="785"/>
                    <a:pt x="1423" y="780"/>
                  </a:cubicBezTo>
                  <a:cubicBezTo>
                    <a:pt x="1515" y="768"/>
                    <a:pt x="1518" y="624"/>
                    <a:pt x="1434" y="624"/>
                  </a:cubicBezTo>
                  <a:cubicBezTo>
                    <a:pt x="1430" y="624"/>
                    <a:pt x="1427" y="625"/>
                    <a:pt x="1423" y="625"/>
                  </a:cubicBezTo>
                  <a:cubicBezTo>
                    <a:pt x="1368" y="635"/>
                    <a:pt x="1315" y="639"/>
                    <a:pt x="1262" y="639"/>
                  </a:cubicBezTo>
                  <a:cubicBezTo>
                    <a:pt x="1190" y="639"/>
                    <a:pt x="1119" y="632"/>
                    <a:pt x="1043" y="625"/>
                  </a:cubicBezTo>
                  <a:cubicBezTo>
                    <a:pt x="924" y="601"/>
                    <a:pt x="806" y="554"/>
                    <a:pt x="699" y="494"/>
                  </a:cubicBezTo>
                  <a:cubicBezTo>
                    <a:pt x="485" y="376"/>
                    <a:pt x="295" y="221"/>
                    <a:pt x="152" y="31"/>
                  </a:cubicBezTo>
                  <a:cubicBezTo>
                    <a:pt x="137" y="10"/>
                    <a:pt x="119" y="1"/>
                    <a:pt x="101" y="1"/>
                  </a:cubicBezTo>
                  <a:close/>
                </a:path>
              </a:pathLst>
            </a:custGeom>
            <a:solidFill>
              <a:srgbClr val="FFB2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98"/>
                                        </p:tgtEl>
                                        <p:attrNameLst>
                                          <p:attrName>style.visibility</p:attrName>
                                        </p:attrNameLst>
                                      </p:cBhvr>
                                      <p:to>
                                        <p:strVal val="visible"/>
                                      </p:to>
                                    </p:set>
                                    <p:animEffect filter="fade" transition="in">
                                      <p:cBhvr>
                                        <p:cTn dur="1000"/>
                                        <p:tgtEl>
                                          <p:spTgt spid="2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AE8E3"/>
        </a:solidFill>
      </p:bgPr>
    </p:bg>
    <p:spTree>
      <p:nvGrpSpPr>
        <p:cNvPr id="311" name="Shape 311"/>
        <p:cNvGrpSpPr/>
        <p:nvPr/>
      </p:nvGrpSpPr>
      <p:grpSpPr>
        <a:xfrm>
          <a:off x="0" y="0"/>
          <a:ext cx="0" cy="0"/>
          <a:chOff x="0" y="0"/>
          <a:chExt cx="0" cy="0"/>
        </a:xfrm>
      </p:grpSpPr>
      <p:sp>
        <p:nvSpPr>
          <p:cNvPr id="312" name="Google Shape;312;p42"/>
          <p:cNvSpPr txBox="1"/>
          <p:nvPr/>
        </p:nvSpPr>
        <p:spPr>
          <a:xfrm>
            <a:off x="1180800" y="1041750"/>
            <a:ext cx="6782400" cy="3060000"/>
          </a:xfrm>
          <a:prstGeom prst="rect">
            <a:avLst/>
          </a:prstGeom>
          <a:noFill/>
          <a:ln>
            <a:noFill/>
          </a:ln>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None/>
            </a:pPr>
            <a:r>
              <a:rPr b="1" lang="es-419" sz="7200">
                <a:solidFill>
                  <a:srgbClr val="0D3842"/>
                </a:solidFill>
                <a:latin typeface="Helvetica Neue"/>
                <a:ea typeface="Helvetica Neue"/>
                <a:cs typeface="Helvetica Neue"/>
                <a:sym typeface="Helvetica Neue"/>
              </a:rPr>
              <a:t>¿Cómo me sentiría yo en ese lugar?</a:t>
            </a:r>
            <a:endParaRPr b="1" sz="7200">
              <a:solidFill>
                <a:srgbClr val="0D3842"/>
              </a:solidFill>
              <a:latin typeface="Helvetica Neue"/>
              <a:ea typeface="Helvetica Neue"/>
              <a:cs typeface="Helvetica Neue"/>
              <a:sym typeface="Helvetica Neue"/>
            </a:endParaRPr>
          </a:p>
        </p:txBody>
      </p:sp>
      <p:sp>
        <p:nvSpPr>
          <p:cNvPr id="313" name="Google Shape;313;p42"/>
          <p:cNvSpPr/>
          <p:nvPr/>
        </p:nvSpPr>
        <p:spPr>
          <a:xfrm>
            <a:off x="3001152" y="3945410"/>
            <a:ext cx="3726534" cy="246125"/>
          </a:xfrm>
          <a:custGeom>
            <a:rect b="b" l="l" r="r" t="t"/>
            <a:pathLst>
              <a:path extrusionOk="0" fill="none" h="1691" w="25604">
                <a:moveTo>
                  <a:pt x="0" y="1198"/>
                </a:moveTo>
                <a:cubicBezTo>
                  <a:pt x="6450" y="714"/>
                  <a:pt x="12907" y="226"/>
                  <a:pt x="19375" y="47"/>
                </a:cubicBezTo>
                <a:cubicBezTo>
                  <a:pt x="21057" y="1"/>
                  <a:pt x="22743" y="1"/>
                  <a:pt x="24425" y="62"/>
                </a:cubicBezTo>
                <a:cubicBezTo>
                  <a:pt x="24665" y="73"/>
                  <a:pt x="24905" y="85"/>
                  <a:pt x="25146" y="108"/>
                </a:cubicBezTo>
                <a:cubicBezTo>
                  <a:pt x="25382" y="134"/>
                  <a:pt x="25603" y="165"/>
                  <a:pt x="25241" y="252"/>
                </a:cubicBezTo>
                <a:cubicBezTo>
                  <a:pt x="24760" y="363"/>
                  <a:pt x="23914" y="428"/>
                  <a:pt x="23517" y="462"/>
                </a:cubicBezTo>
                <a:cubicBezTo>
                  <a:pt x="21530" y="634"/>
                  <a:pt x="19539" y="737"/>
                  <a:pt x="17552" y="851"/>
                </a:cubicBezTo>
                <a:cubicBezTo>
                  <a:pt x="14367" y="1042"/>
                  <a:pt x="11179" y="1233"/>
                  <a:pt x="7990" y="1423"/>
                </a:cubicBezTo>
                <a:cubicBezTo>
                  <a:pt x="7327" y="1465"/>
                  <a:pt x="6659" y="1507"/>
                  <a:pt x="5996" y="1545"/>
                </a:cubicBezTo>
                <a:cubicBezTo>
                  <a:pt x="5881" y="1553"/>
                  <a:pt x="4924" y="1591"/>
                  <a:pt x="6053" y="1545"/>
                </a:cubicBezTo>
                <a:cubicBezTo>
                  <a:pt x="9257" y="1416"/>
                  <a:pt x="12460" y="1328"/>
                  <a:pt x="15668" y="1355"/>
                </a:cubicBezTo>
                <a:cubicBezTo>
                  <a:pt x="17193" y="1366"/>
                  <a:pt x="18158" y="1389"/>
                  <a:pt x="19684" y="1439"/>
                </a:cubicBezTo>
                <a:cubicBezTo>
                  <a:pt x="20615" y="1465"/>
                  <a:pt x="23403" y="1515"/>
                  <a:pt x="22476" y="1580"/>
                </a:cubicBezTo>
                <a:cubicBezTo>
                  <a:pt x="20813" y="1690"/>
                  <a:pt x="19108" y="1618"/>
                  <a:pt x="17449" y="1622"/>
                </a:cubicBezTo>
                <a:cubicBezTo>
                  <a:pt x="15668" y="1629"/>
                  <a:pt x="13887" y="1626"/>
                  <a:pt x="12110" y="1626"/>
                </a:cubicBezTo>
              </a:path>
            </a:pathLst>
          </a:custGeom>
          <a:solidFill>
            <a:srgbClr val="0D3842"/>
          </a:solidFill>
          <a:ln cap="rnd" cmpd="sng" w="9525">
            <a:solidFill>
              <a:srgbClr val="0D3842"/>
            </a:solidFill>
            <a:prstDash val="solid"/>
            <a:miter lim="3813"/>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he.monks">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